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4272" r:id="rId2"/>
  </p:sldMasterIdLst>
  <p:notesMasterIdLst>
    <p:notesMasterId r:id="rId10"/>
  </p:notesMasterIdLst>
  <p:sldIdLst>
    <p:sldId id="275" r:id="rId3"/>
    <p:sldId id="276" r:id="rId4"/>
    <p:sldId id="266" r:id="rId5"/>
    <p:sldId id="351" r:id="rId6"/>
    <p:sldId id="352" r:id="rId7"/>
    <p:sldId id="337" r:id="rId8"/>
    <p:sldId id="35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1" d="100"/>
          <a:sy n="81" d="100"/>
        </p:scale>
        <p:origin x="-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E269F-31F9-4DB1-9479-5557195D3A25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7A1A7-528F-4A42-A360-E12B64974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8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92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44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9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71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34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16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55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9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17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18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6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0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3486" y="1199837"/>
            <a:ext cx="103190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4400" dirty="0"/>
              <a:t>Круглый стол: </a:t>
            </a:r>
            <a:endParaRPr lang="ru-RU" sz="4400" dirty="0" smtClean="0"/>
          </a:p>
          <a:p>
            <a:pPr lvl="0" algn="ctr" defTabSz="914400">
              <a:defRPr/>
            </a:pPr>
            <a:r>
              <a:rPr lang="ru-RU" sz="4400" dirty="0" smtClean="0"/>
              <a:t>«</a:t>
            </a:r>
            <a:r>
              <a:rPr lang="ru-RU" sz="4400" dirty="0"/>
              <a:t>Трансляция опыта работы ДОУ  по организации образовательной деятельности физкультурно-оздоровительной направленности в рамках  дополнительных образовательных услуг</a:t>
            </a:r>
            <a:r>
              <a:rPr lang="ru-RU" sz="4400" dirty="0" smtClean="0"/>
              <a:t>»</a:t>
            </a:r>
            <a:endParaRPr kumimoji="0" lang="ru-RU" sz="4400" b="0" i="0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50" y="175900"/>
            <a:ext cx="2392612" cy="159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2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42304" y="439338"/>
            <a:ext cx="776142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Актуальность работы детского сада</a:t>
            </a:r>
            <a:r>
              <a:rPr lang="ru-RU" sz="3200" dirty="0"/>
              <a:t>  по организации </a:t>
            </a:r>
            <a:r>
              <a:rPr lang="ru-RU" sz="3200" dirty="0" smtClean="0"/>
              <a:t>дополнительных образовательных услуг физкультурно-оздоровительной направленности.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3200" dirty="0"/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/>
              <a:t>Факторы определяющие актуальность</a:t>
            </a:r>
            <a:r>
              <a:rPr lang="ru-RU" sz="2800" dirty="0" smtClean="0"/>
              <a:t>: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  Увеличение заболеваемости и ухудшение состояния здоровья воспитанников ДОУ;</a:t>
            </a: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kern="0" noProof="0" dirty="0" smtClean="0">
                <a:solidFill>
                  <a:sysClr val="windowText" lastClr="000000"/>
                </a:solidFill>
              </a:rPr>
              <a:t>Запрос родителей, законных представителей;</a:t>
            </a: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kern="0" dirty="0" smtClean="0">
                <a:solidFill>
                  <a:sysClr val="windowText" lastClr="000000"/>
                </a:solidFill>
              </a:rPr>
              <a:t>Интерес детей к новым видам деятельности;</a:t>
            </a: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kern="0" dirty="0" smtClean="0">
                <a:solidFill>
                  <a:sysClr val="windowText" lastClr="000000"/>
                </a:solidFill>
              </a:rPr>
              <a:t>Креативный подход педагогов к профилактике и оздоровлению детей.</a:t>
            </a:r>
          </a:p>
          <a:p>
            <a:pPr marL="285750" lvl="0" indent="-285750" algn="ctr"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sz="1800" b="0" i="0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/>
          <a:stretch/>
        </p:blipFill>
        <p:spPr bwMode="auto">
          <a:xfrm>
            <a:off x="9448801" y="279247"/>
            <a:ext cx="2489200" cy="1608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87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44615" y="270425"/>
            <a:ext cx="9508718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физкультурно-оздоровительному направлению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862970" y="2247768"/>
            <a:ext cx="2603499" cy="20006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образовательные услуги для детей </a:t>
            </a:r>
            <a:r>
              <a:rPr lang="ru-RU" sz="2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использования сертификата учета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(3-5 лет)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25470" y="2267923"/>
            <a:ext cx="2603499" cy="20006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образовательные услуги для детей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sz="2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сертификата учета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(5-7 лет)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7487" y="2247768"/>
            <a:ext cx="2731964" cy="20208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Физкультурно-оздоровительная работа </a:t>
            </a:r>
            <a:r>
              <a:rPr lang="ru-RU" sz="20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основной образовательной программы ДОУ</a:t>
            </a:r>
            <a:endParaRPr lang="ru-RU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9970" y="4359131"/>
            <a:ext cx="2603499" cy="17601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и занятия по физической культуре в зале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/>
          <a:stretch/>
        </p:blipFill>
        <p:spPr bwMode="auto">
          <a:xfrm>
            <a:off x="631294" y="270425"/>
            <a:ext cx="2162175" cy="14408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944280" y="4345555"/>
            <a:ext cx="2603499" cy="17601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и занятия по физической культуре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улице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85693" y="4367148"/>
            <a:ext cx="3043276" cy="17601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образовательные услуги для детей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5-7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«Степ аэробика»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2970" y="4359131"/>
            <a:ext cx="2990363" cy="17465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образовательные услуги для детей 3-5 лет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«Игровой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стретчинг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50830" y="1266886"/>
            <a:ext cx="9250810" cy="2405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образовательные услуги для детей без использования сертификата учета (3-5 лет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«Игровой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стретчинг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/>
          <a:stretch/>
        </p:blipFill>
        <p:spPr bwMode="auto">
          <a:xfrm>
            <a:off x="189970" y="270425"/>
            <a:ext cx="2162175" cy="14408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50830" y="3835036"/>
            <a:ext cx="9250810" cy="177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образовательные услуги для детей  с использование сертификата учета (5-7 лет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«Степ аэробика»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/>
          <a:stretch/>
        </p:blipFill>
        <p:spPr bwMode="auto">
          <a:xfrm>
            <a:off x="189970" y="270425"/>
            <a:ext cx="2162175" cy="14408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719753" y="276519"/>
            <a:ext cx="9026769" cy="23260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Результаты деятельности детей по итогам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реализации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дополнительных образовательных услуг физкультурно-оздоровительной направленности.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44760" y="3563816"/>
            <a:ext cx="10961086" cy="2576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Повышение у детей интереса к выполнению физических упражнение;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3200" dirty="0" smtClean="0">
                <a:solidFill>
                  <a:sysClr val="windowText" lastClr="000000"/>
                </a:solidFill>
                <a:latin typeface="Calibri"/>
              </a:rPr>
              <a:t>Совершенствование физических способностей;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3200" dirty="0" smtClean="0">
                <a:solidFill>
                  <a:sysClr val="windowText" lastClr="000000"/>
                </a:solidFill>
                <a:latin typeface="Calibri"/>
              </a:rPr>
              <a:t>Развитие психических процессов и координации движений.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0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2861" y="458245"/>
            <a:ext cx="8768861" cy="2238063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500" dirty="0" smtClean="0"/>
              <a:t>Результаты деятельности ДОУ по </a:t>
            </a:r>
            <a:r>
              <a:rPr lang="ru-RU" sz="3500" dirty="0" smtClean="0"/>
              <a:t>итогам организации </a:t>
            </a:r>
            <a:r>
              <a:rPr lang="ru-RU" sz="3500" dirty="0"/>
              <a:t>дополнительных образовательных услуг физкультурно-оздоровительной направленности.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/>
          <a:stretch/>
        </p:blipFill>
        <p:spPr bwMode="auto">
          <a:xfrm>
            <a:off x="283755" y="375933"/>
            <a:ext cx="2162175" cy="14408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07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4646" y="2920092"/>
            <a:ext cx="8768861" cy="120643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59" y="317568"/>
            <a:ext cx="21574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3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1868</TotalTime>
  <Words>172</Words>
  <Application>Microsoft Office PowerPoint</Application>
  <PresentationFormat>Произвольный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Parcel</vt:lpstr>
      <vt:lpstr>35_Тема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деятельности ДОУ по итогам организации дополнительных образовательных услуг физкультурно-оздоровительной направленности.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организационно - управленческой модели кластера «ЛАБОРАТОРИИ ОДАРЕННЫХ ДОШКОЛЯТ»</dc:title>
  <dc:creator>1</dc:creator>
  <cp:lastModifiedBy>1</cp:lastModifiedBy>
  <cp:revision>109</cp:revision>
  <dcterms:created xsi:type="dcterms:W3CDTF">2019-11-26T12:38:44Z</dcterms:created>
  <dcterms:modified xsi:type="dcterms:W3CDTF">2021-02-18T12:38:49Z</dcterms:modified>
</cp:coreProperties>
</file>