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28AF-B7BE-408B-AF4E-7AC58FA6622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0554-1394-4BF6-8DE0-FBFB8890F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5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28AF-B7BE-408B-AF4E-7AC58FA6622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0554-1394-4BF6-8DE0-FBFB8890F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0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28AF-B7BE-408B-AF4E-7AC58FA6622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0554-1394-4BF6-8DE0-FBFB8890F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28AF-B7BE-408B-AF4E-7AC58FA6622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0554-1394-4BF6-8DE0-FBFB8890F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5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28AF-B7BE-408B-AF4E-7AC58FA6622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0554-1394-4BF6-8DE0-FBFB8890F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7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28AF-B7BE-408B-AF4E-7AC58FA6622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0554-1394-4BF6-8DE0-FBFB8890F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6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28AF-B7BE-408B-AF4E-7AC58FA6622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0554-1394-4BF6-8DE0-FBFB8890F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28AF-B7BE-408B-AF4E-7AC58FA6622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0554-1394-4BF6-8DE0-FBFB8890F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47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28AF-B7BE-408B-AF4E-7AC58FA6622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0554-1394-4BF6-8DE0-FBFB8890F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28AF-B7BE-408B-AF4E-7AC58FA6622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0554-1394-4BF6-8DE0-FBFB8890F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7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28AF-B7BE-408B-AF4E-7AC58FA6622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0554-1394-4BF6-8DE0-FBFB8890F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9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828AF-B7BE-408B-AF4E-7AC58FA6622F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30554-1394-4BF6-8DE0-FBFB8890F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1" y="1660849"/>
            <a:ext cx="7525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Космическая экспедиция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193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2" y="1037230"/>
            <a:ext cx="1845345" cy="1932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98" y="408356"/>
            <a:ext cx="3074131" cy="63257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08" y="3626138"/>
            <a:ext cx="922405" cy="14191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09" y="476373"/>
            <a:ext cx="1442313" cy="2040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" y="2734078"/>
            <a:ext cx="1245415" cy="12454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450" y="1905750"/>
            <a:ext cx="1856414" cy="1393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14" y="3454399"/>
            <a:ext cx="1172967" cy="11729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65" y="3454399"/>
            <a:ext cx="1962750" cy="3181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4" y="5430415"/>
            <a:ext cx="958091" cy="9580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73" y="5056491"/>
            <a:ext cx="1678324" cy="12713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1" y="3971125"/>
            <a:ext cx="1336999" cy="12911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9437"/>
            <a:ext cx="2049598" cy="16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9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r="13858"/>
          <a:stretch/>
        </p:blipFill>
        <p:spPr>
          <a:xfrm>
            <a:off x="0" y="0"/>
            <a:ext cx="9199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3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1" y="-149290"/>
            <a:ext cx="9169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тарые Песни О Главном - Валерия - Маленький принц (moosic.cc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7633" y="601669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7233" y="1484851"/>
            <a:ext cx="7165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Пусть дышится всем легко,</a:t>
            </a:r>
          </a:p>
          <a:p>
            <a:pPr algn="ctr"/>
            <a:r>
              <a:rPr lang="ru-RU" sz="4800" dirty="0"/>
              <a:t>Пусть будет всем тепло, </a:t>
            </a:r>
          </a:p>
          <a:p>
            <a:pPr algn="ctr"/>
            <a:r>
              <a:rPr lang="ru-RU" sz="4800" dirty="0"/>
              <a:t>Пусть каждая планета</a:t>
            </a:r>
          </a:p>
          <a:p>
            <a:pPr algn="ctr"/>
            <a:r>
              <a:rPr lang="ru-RU" sz="4800" dirty="0"/>
              <a:t>Солнцем будет согрета…</a:t>
            </a:r>
          </a:p>
        </p:txBody>
      </p:sp>
    </p:spTree>
    <p:extLst>
      <p:ext uri="{BB962C8B-B14F-4D97-AF65-F5344CB8AC3E}">
        <p14:creationId xmlns:p14="http://schemas.microsoft.com/office/powerpoint/2010/main" val="40604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7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19</Words>
  <Application>Microsoft Office PowerPoint</Application>
  <PresentationFormat>Экран (4:3)</PresentationFormat>
  <Paragraphs>5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2018-04-09T06:21:26Z</dcterms:created>
  <dcterms:modified xsi:type="dcterms:W3CDTF">2018-04-10T17:46:30Z</dcterms:modified>
</cp:coreProperties>
</file>