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66" r:id="rId5"/>
    <p:sldId id="277" r:id="rId6"/>
    <p:sldId id="258" r:id="rId7"/>
    <p:sldId id="265" r:id="rId8"/>
    <p:sldId id="270" r:id="rId9"/>
    <p:sldId id="268" r:id="rId10"/>
    <p:sldId id="275" r:id="rId11"/>
    <p:sldId id="276" r:id="rId12"/>
    <p:sldId id="269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0381-96C0-4D50-82B4-F1A0B1B24DE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147D-840E-4B2C-BE0B-485C32107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7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0381-96C0-4D50-82B4-F1A0B1B24DE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147D-840E-4B2C-BE0B-485C32107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03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0381-96C0-4D50-82B4-F1A0B1B24DE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147D-840E-4B2C-BE0B-485C32107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30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0381-96C0-4D50-82B4-F1A0B1B24DE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147D-840E-4B2C-BE0B-485C32107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22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0381-96C0-4D50-82B4-F1A0B1B24DE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147D-840E-4B2C-BE0B-485C32107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90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0381-96C0-4D50-82B4-F1A0B1B24DE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147D-840E-4B2C-BE0B-485C32107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53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0381-96C0-4D50-82B4-F1A0B1B24DE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147D-840E-4B2C-BE0B-485C32107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19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0381-96C0-4D50-82B4-F1A0B1B24DE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147D-840E-4B2C-BE0B-485C32107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3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0381-96C0-4D50-82B4-F1A0B1B24DE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147D-840E-4B2C-BE0B-485C32107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15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0381-96C0-4D50-82B4-F1A0B1B24DE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147D-840E-4B2C-BE0B-485C32107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53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0381-96C0-4D50-82B4-F1A0B1B24DE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147D-840E-4B2C-BE0B-485C32107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3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60381-96C0-4D50-82B4-F1A0B1B24DE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3147D-840E-4B2C-BE0B-485C32107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8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4" y="0"/>
            <a:ext cx="9151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8049" y="981112"/>
            <a:ext cx="8751242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Консультация 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для педагогов по теме: 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«Формирование финансовой грамотности у детей дошкольного возраста 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на занятиях по ФЭМП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endParaRPr lang="ru-RU" sz="3600" dirty="0">
              <a:solidFill>
                <a:srgbClr val="FF0000"/>
              </a:solidFill>
            </a:endParaRPr>
          </a:p>
          <a:p>
            <a:r>
              <a:rPr lang="ru-RU" sz="5400" b="1" dirty="0">
                <a:solidFill>
                  <a:srgbClr val="FF0000"/>
                </a:solidFill>
              </a:rPr>
              <a:t> </a:t>
            </a:r>
            <a:endParaRPr lang="ru-RU" sz="5400" dirty="0">
              <a:solidFill>
                <a:srgbClr val="FF0000"/>
              </a:solidFill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4805361"/>
            <a:ext cx="394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Подготовила: Федорова </a:t>
            </a:r>
            <a:r>
              <a:rPr lang="ru-RU" sz="2400" b="1" dirty="0" err="1"/>
              <a:t>Е.В</a:t>
            </a:r>
            <a:r>
              <a:rPr lang="ru-RU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5816" y="152216"/>
            <a:ext cx="303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/>
              <a:t>МДОУ</a:t>
            </a:r>
            <a:r>
              <a:rPr lang="ru-RU" b="1" dirty="0"/>
              <a:t> «Детский сад № 101</a:t>
            </a:r>
            <a:r>
              <a:rPr lang="ru-RU" dirty="0"/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896" y="6093296"/>
            <a:ext cx="210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Г. Ярославль 2025г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3011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0" y="0"/>
            <a:ext cx="9131860" cy="68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Д/и «Сложи покупки в корзину и посчитай сколько нужно заплатить»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91303"/>
            <a:ext cx="5318948" cy="364036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135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900" b="1" dirty="0" smtClean="0">
                <a:solidFill>
                  <a:schemeClr val="tx2">
                    <a:lumMod val="50000"/>
                  </a:schemeClr>
                </a:solidFill>
              </a:rPr>
              <a:t>Д/и «Размен»</a:t>
            </a:r>
            <a:endParaRPr lang="ru-RU" sz="49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673584" cy="2448272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759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2700" y="-2767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9A5FD3-AE6C-409C-A87F-FD066B3E2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5701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Д/и «Что можно купить за деньги»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14B4D465-61C4-42D3-BEB5-3CE20307B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09" y="1772816"/>
            <a:ext cx="6011044" cy="4525963"/>
          </a:xfrm>
          <a:ln w="762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4711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6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1E4395-2BC8-464F-81A0-2F7DE93F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60" y="836712"/>
            <a:ext cx="3376108" cy="504056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Д/и «Расходы и доходы»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AF7F0C9-E6D6-461E-8983-21DE04FFF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50" y="1268760"/>
            <a:ext cx="3407783" cy="4525963"/>
          </a:xfrm>
          <a:ln w="762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090050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" y="30591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2AB38A-6871-4295-9F72-7886B79A7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68760"/>
            <a:ext cx="4176464" cy="46085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Д/и «Потребности обязательные и ложные»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C812260-FC2A-4CF1-AD1B-C9637A4C0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3407783" cy="4525963"/>
          </a:xfrm>
          <a:ln w="762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98272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EAC70525-9768-4ED2-A943-9A82E230D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78" y="260648"/>
            <a:ext cx="6011044" cy="4525963"/>
          </a:xfrm>
        </p:spPr>
      </p:pic>
    </p:spTree>
    <p:extLst>
      <p:ext uri="{BB962C8B-B14F-4D97-AF65-F5344CB8AC3E}">
        <p14:creationId xmlns:p14="http://schemas.microsoft.com/office/powerpoint/2010/main" val="825599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8441" y="2276872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053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516" y="1340768"/>
            <a:ext cx="8712968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1.	Раскрытие двузначности числа: конкретной (множество денежных знаков) и абстрактной (число денежных единиц);</a:t>
            </a:r>
            <a:endParaRPr lang="ru-RU" sz="2400" dirty="0"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2.	Определение состава числа на денежных знаках;</a:t>
            </a:r>
            <a:endParaRPr lang="ru-RU" sz="2400" dirty="0"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3.	Обучение счету до 20, прямому и обратному;</a:t>
            </a:r>
            <a:endParaRPr lang="ru-RU" sz="2400" dirty="0"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4.	Изучение образования чисел второго десятка;</a:t>
            </a:r>
            <a:endParaRPr lang="ru-RU" sz="2400" dirty="0"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5.	Раскрытие математической зависимости между величинами: цена, количество, стоимость;</a:t>
            </a:r>
            <a:endParaRPr lang="ru-RU" sz="2400" dirty="0"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6.	Интересное изучение действий сложения и вычитания;</a:t>
            </a:r>
            <a:endParaRPr lang="ru-RU" sz="2400" dirty="0"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7.	Закрепление умений решать арифметические задачи., которые представляют собой решение одного действие со знаками “Плюс” или “Минус” и “Равно”. 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091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«Сложи монетки в свой кошелек».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4320480" cy="4320480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60504" y="2467912"/>
            <a:ext cx="3024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Суть игры в том, что дети должны разложить цветные монетки в соответствии с цветом кошельков (красные- в красный и </a:t>
            </a:r>
            <a:r>
              <a:rPr lang="ru-RU" sz="2000" b="1" dirty="0" err="1" smtClean="0"/>
              <a:t>т.д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89467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61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468" y="271480"/>
            <a:ext cx="4221363" cy="187220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Д/и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«Копилки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».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3943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56720"/>
            <a:ext cx="5829751" cy="257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2117274"/>
            <a:ext cx="3024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Задача данной игры разложить купюры в прямоугольную копилку, а монетки в круглую. </a:t>
            </a:r>
          </a:p>
        </p:txBody>
      </p:sp>
    </p:spTree>
    <p:extLst>
      <p:ext uri="{BB962C8B-B14F-4D97-AF65-F5344CB8AC3E}">
        <p14:creationId xmlns:p14="http://schemas.microsoft.com/office/powerpoint/2010/main" val="3939909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Д/и «Каждой монетке своя копилка»</a:t>
            </a:r>
            <a:endParaRPr lang="ru-RU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8130"/>
            <a:ext cx="218634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3096344" cy="285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r="7100"/>
          <a:stretch/>
        </p:blipFill>
        <p:spPr bwMode="auto">
          <a:xfrm>
            <a:off x="5638799" y="3140968"/>
            <a:ext cx="3408219" cy="358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564" y="206084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Суть игры в том, что детям </a:t>
            </a:r>
            <a:r>
              <a:rPr lang="ru-RU" sz="2400" dirty="0" smtClean="0"/>
              <a:t>даются монетки трех разных размеров, их необходимо разложить, </a:t>
            </a:r>
            <a:r>
              <a:rPr lang="ru-RU" sz="2400" dirty="0" smtClean="0"/>
              <a:t>в соответствии с размером </a:t>
            </a:r>
            <a:r>
              <a:rPr lang="ru-RU" sz="2400" dirty="0" smtClean="0"/>
              <a:t>копилки.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008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61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Д/и «Взвешиваем товар»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5616624" cy="4215271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1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Д/и «Копилки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».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0876"/>
            <a:ext cx="5634372" cy="375624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077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DDD905-5523-47F2-B2A1-A739D19A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544522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Д/и «Посчитай деньги»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52EA33DA-0953-49E0-9764-71EF18A53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8"/>
            <a:ext cx="6034617" cy="4525963"/>
          </a:xfrm>
          <a:ln w="762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785983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9565AF-F1E1-4D6E-91E0-172C5C2AD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Д/и «Покупки»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Объект 4">
            <a:extLst>
              <a:ext uri="{FF2B5EF4-FFF2-40B4-BE49-F238E27FC236}">
                <a16:creationId xmlns="" xmlns:a16="http://schemas.microsoft.com/office/drawing/2014/main" id="{0B1DC0A4-A3C4-476F-B432-7A9F7C463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55" y="1340768"/>
            <a:ext cx="4007890" cy="5323785"/>
          </a:xfrm>
          <a:ln w="762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7676711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168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«Сложи монетки в свой кошелек». </vt:lpstr>
      <vt:lpstr>Д/и «Копилки». </vt:lpstr>
      <vt:lpstr>Д/и «Каждой монетке своя копилка»</vt:lpstr>
      <vt:lpstr>Д/и «Взвешиваем товар»</vt:lpstr>
      <vt:lpstr>Д/и «Копилки». </vt:lpstr>
      <vt:lpstr>Д/и «Посчитай деньги»</vt:lpstr>
      <vt:lpstr>Д/и «Покупки»</vt:lpstr>
      <vt:lpstr>Д/и «Сложи покупки в корзину и посчитай сколько нужно заплатить»</vt:lpstr>
      <vt:lpstr> Д/и «Размен»</vt:lpstr>
      <vt:lpstr>Д/и «Что можно купить за деньги»</vt:lpstr>
      <vt:lpstr>Д/и «Расходы и доходы»</vt:lpstr>
      <vt:lpstr>Д/и «Потребности обязательные и ложные»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2025-02-05T07:49:42Z</dcterms:created>
  <dcterms:modified xsi:type="dcterms:W3CDTF">2025-02-07T17:02:03Z</dcterms:modified>
</cp:coreProperties>
</file>