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11"/>
  </p:notesMasterIdLst>
  <p:sldIdLst>
    <p:sldId id="256" r:id="rId2"/>
    <p:sldId id="264" r:id="rId3"/>
    <p:sldId id="265" r:id="rId4"/>
    <p:sldId id="263" r:id="rId5"/>
    <p:sldId id="257" r:id="rId6"/>
    <p:sldId id="268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A0E4-19C1-4BE0-83BF-B8459662F5F2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A4E17-2DB2-4741-9BCD-CFCEB8931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2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с мамой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A4E17-2DB2-4741-9BCD-CFCEB89310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9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4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7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28575">
              <a:lnSpc>
                <a:spcPts val="930"/>
              </a:lnSpc>
            </a:pPr>
            <a:fld id="{81D60167-4931-47E6-BA6A-407CBD079E47}" type="slidenum">
              <a:rPr lang="ru-RU" smtClean="0"/>
              <a:pPr marL="28575">
                <a:lnSpc>
                  <a:spcPts val="93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11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4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7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5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5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5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1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5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4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b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службы ранней помощи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5637535"/>
            <a:ext cx="76328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latin typeface="Times New Roman" pitchFamily="18" charset="0"/>
                <a:ea typeface="+mj-ea"/>
                <a:cs typeface="Times New Roman" pitchFamily="18" charset="0"/>
              </a:rPr>
              <a:t>МУНИЦИПАЛЬНОЕ ДОШКОЛЬНОЕ ОБРАЗОВАТЕЛЬНОЕ УЧРЕЖДЕНИЕ «ДЕТСКИЙ САД № 101»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Заведующий Воропанова Ирина Владимировна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4" descr="https://stun.edu.yar.ru/bezopasnost/yar-edud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88843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55168"/>
            <a:ext cx="4716016" cy="2502024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0" y="5157192"/>
            <a:ext cx="1114425" cy="1114425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3"/>
          <p:cNvSpPr/>
          <p:nvPr/>
        </p:nvSpPr>
        <p:spPr>
          <a:xfrm>
            <a:off x="7530328" y="1070992"/>
            <a:ext cx="1600200" cy="133826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5157192"/>
            <a:ext cx="1114425" cy="1114425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026" name="Picture 2" descr="https://upload.wikimedia.org/wikipedia/commons/thumb/d/d8/%D0%9B%D1%8E%D0%B4%D0%BC%D0%B8%D0%BB%D0%B0_%D0%98%D0%B2%D0%B0%D0%BD%D0%BE%D0%B2%D0%BD%D0%B0_%D0%A8%D0%B2%D0%B5%D1%86%D0%BE%D0%B2%D0%B0.jpg/782px-%D0%9B%D1%8E%D0%B4%D0%BC%D0%B8%D0%BB%D0%B0_%D0%98%D0%B2%D0%B0%D0%BD%D0%BE%D0%B2%D0%BD%D0%B0_%D0%A8%D0%B2%D0%B5%D1%86%D0%BE%D0%B2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69111"/>
            <a:ext cx="2197251" cy="336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32656"/>
            <a:ext cx="662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«Очень важно развитие ранней помощи “особенным” детям. Чем раньше такой ребенок получает помощь, тем больше шансов, что он будет ходить в обычный детский сад, обучаться в обычной школе. В идеале коррекционная помощь должна начинаться практически сразу после рождения, как только могут быть выявлены соответствующие проблемы. И здесь в разной мере, последовательно изменяя процентное соотношение, обязательно должны присутствовать три услуги: медицинская, образовательная и социальная. …Чрезвычайно важно не утратить особые принципы деятельности коррекционной педагогики, в том числе для самых маленьких».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Л.И.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Швецова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7539754" y="500145"/>
            <a:ext cx="1600200" cy="133826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7" name="Picture 1278"/>
          <p:cNvPicPr/>
          <p:nvPr/>
        </p:nvPicPr>
        <p:blipFill>
          <a:blip r:embed="rId3"/>
          <a:stretch>
            <a:fillRect/>
          </a:stretch>
        </p:blipFill>
        <p:spPr>
          <a:xfrm>
            <a:off x="7819029" y="11802"/>
            <a:ext cx="1261497" cy="11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1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86325"/>
            <a:ext cx="1114425" cy="1114425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7543800" y="508665"/>
            <a:ext cx="1600200" cy="133826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681227" y="3548443"/>
            <a:ext cx="266700" cy="265748"/>
          </a:xfrm>
          <a:custGeom>
            <a:avLst/>
            <a:gdLst/>
            <a:ahLst/>
            <a:cxnLst/>
            <a:rect l="l" t="t" r="r" b="b"/>
            <a:pathLst>
              <a:path w="355600" h="354329">
                <a:moveTo>
                  <a:pt x="204749" y="1269"/>
                </a:moveTo>
                <a:lnTo>
                  <a:pt x="150837" y="1269"/>
                </a:lnTo>
                <a:lnTo>
                  <a:pt x="141439" y="3809"/>
                </a:lnTo>
                <a:lnTo>
                  <a:pt x="133032" y="6350"/>
                </a:lnTo>
                <a:lnTo>
                  <a:pt x="124625" y="7619"/>
                </a:lnTo>
                <a:lnTo>
                  <a:pt x="116217" y="11429"/>
                </a:lnTo>
                <a:lnTo>
                  <a:pt x="108305" y="13969"/>
                </a:lnTo>
                <a:lnTo>
                  <a:pt x="100393" y="17779"/>
                </a:lnTo>
                <a:lnTo>
                  <a:pt x="64287" y="40639"/>
                </a:lnTo>
                <a:lnTo>
                  <a:pt x="52425" y="52069"/>
                </a:lnTo>
                <a:lnTo>
                  <a:pt x="45999" y="58419"/>
                </a:lnTo>
                <a:lnTo>
                  <a:pt x="35115" y="71119"/>
                </a:lnTo>
                <a:lnTo>
                  <a:pt x="30657" y="78739"/>
                </a:lnTo>
                <a:lnTo>
                  <a:pt x="25717" y="86359"/>
                </a:lnTo>
                <a:lnTo>
                  <a:pt x="21755" y="92709"/>
                </a:lnTo>
                <a:lnTo>
                  <a:pt x="17310" y="101599"/>
                </a:lnTo>
                <a:lnTo>
                  <a:pt x="14338" y="109219"/>
                </a:lnTo>
                <a:lnTo>
                  <a:pt x="10883" y="116839"/>
                </a:lnTo>
                <a:lnTo>
                  <a:pt x="990" y="158749"/>
                </a:lnTo>
                <a:lnTo>
                  <a:pt x="0" y="177799"/>
                </a:lnTo>
                <a:lnTo>
                  <a:pt x="990" y="195579"/>
                </a:lnTo>
                <a:lnTo>
                  <a:pt x="10883" y="238759"/>
                </a:lnTo>
                <a:lnTo>
                  <a:pt x="14338" y="246379"/>
                </a:lnTo>
                <a:lnTo>
                  <a:pt x="17310" y="253999"/>
                </a:lnTo>
                <a:lnTo>
                  <a:pt x="21755" y="262889"/>
                </a:lnTo>
                <a:lnTo>
                  <a:pt x="25717" y="270509"/>
                </a:lnTo>
                <a:lnTo>
                  <a:pt x="30657" y="276859"/>
                </a:lnTo>
                <a:lnTo>
                  <a:pt x="35115" y="284479"/>
                </a:lnTo>
                <a:lnTo>
                  <a:pt x="45999" y="297179"/>
                </a:lnTo>
                <a:lnTo>
                  <a:pt x="52425" y="303529"/>
                </a:lnTo>
                <a:lnTo>
                  <a:pt x="57861" y="308609"/>
                </a:lnTo>
                <a:lnTo>
                  <a:pt x="64287" y="314959"/>
                </a:lnTo>
                <a:lnTo>
                  <a:pt x="100393" y="337819"/>
                </a:lnTo>
                <a:lnTo>
                  <a:pt x="141439" y="351789"/>
                </a:lnTo>
                <a:lnTo>
                  <a:pt x="150837" y="353059"/>
                </a:lnTo>
                <a:lnTo>
                  <a:pt x="159245" y="354329"/>
                </a:lnTo>
                <a:lnTo>
                  <a:pt x="195846" y="354329"/>
                </a:lnTo>
                <a:lnTo>
                  <a:pt x="213156" y="351789"/>
                </a:lnTo>
                <a:lnTo>
                  <a:pt x="254203" y="337819"/>
                </a:lnTo>
                <a:lnTo>
                  <a:pt x="290309" y="314959"/>
                </a:lnTo>
                <a:lnTo>
                  <a:pt x="314045" y="290829"/>
                </a:lnTo>
                <a:lnTo>
                  <a:pt x="319481" y="284479"/>
                </a:lnTo>
                <a:lnTo>
                  <a:pt x="174078" y="284479"/>
                </a:lnTo>
                <a:lnTo>
                  <a:pt x="170129" y="283209"/>
                </a:lnTo>
                <a:lnTo>
                  <a:pt x="167157" y="280669"/>
                </a:lnTo>
                <a:lnTo>
                  <a:pt x="164198" y="279399"/>
                </a:lnTo>
                <a:lnTo>
                  <a:pt x="162217" y="276859"/>
                </a:lnTo>
                <a:lnTo>
                  <a:pt x="160235" y="273049"/>
                </a:lnTo>
                <a:lnTo>
                  <a:pt x="159245" y="270509"/>
                </a:lnTo>
                <a:lnTo>
                  <a:pt x="159245" y="262889"/>
                </a:lnTo>
                <a:lnTo>
                  <a:pt x="160235" y="259079"/>
                </a:lnTo>
                <a:lnTo>
                  <a:pt x="164198" y="253999"/>
                </a:lnTo>
                <a:lnTo>
                  <a:pt x="170129" y="248919"/>
                </a:lnTo>
                <a:lnTo>
                  <a:pt x="174078" y="247649"/>
                </a:lnTo>
                <a:lnTo>
                  <a:pt x="340588" y="247649"/>
                </a:lnTo>
                <a:lnTo>
                  <a:pt x="341249" y="246379"/>
                </a:lnTo>
                <a:lnTo>
                  <a:pt x="345202" y="236219"/>
                </a:lnTo>
                <a:lnTo>
                  <a:pt x="174574" y="236219"/>
                </a:lnTo>
                <a:lnTo>
                  <a:pt x="172605" y="234949"/>
                </a:lnTo>
                <a:lnTo>
                  <a:pt x="171119" y="233679"/>
                </a:lnTo>
                <a:lnTo>
                  <a:pt x="170129" y="231139"/>
                </a:lnTo>
                <a:lnTo>
                  <a:pt x="170129" y="182879"/>
                </a:lnTo>
                <a:lnTo>
                  <a:pt x="171119" y="180339"/>
                </a:lnTo>
                <a:lnTo>
                  <a:pt x="172605" y="180339"/>
                </a:lnTo>
                <a:lnTo>
                  <a:pt x="174574" y="177799"/>
                </a:lnTo>
                <a:lnTo>
                  <a:pt x="181508" y="177799"/>
                </a:lnTo>
                <a:lnTo>
                  <a:pt x="184962" y="176529"/>
                </a:lnTo>
                <a:lnTo>
                  <a:pt x="188429" y="176529"/>
                </a:lnTo>
                <a:lnTo>
                  <a:pt x="191884" y="173989"/>
                </a:lnTo>
                <a:lnTo>
                  <a:pt x="195351" y="172719"/>
                </a:lnTo>
                <a:lnTo>
                  <a:pt x="198323" y="171449"/>
                </a:lnTo>
                <a:lnTo>
                  <a:pt x="200787" y="170179"/>
                </a:lnTo>
                <a:lnTo>
                  <a:pt x="203758" y="166369"/>
                </a:lnTo>
                <a:lnTo>
                  <a:pt x="206235" y="163829"/>
                </a:lnTo>
                <a:lnTo>
                  <a:pt x="208203" y="161289"/>
                </a:lnTo>
                <a:lnTo>
                  <a:pt x="210184" y="157479"/>
                </a:lnTo>
                <a:lnTo>
                  <a:pt x="211670" y="154939"/>
                </a:lnTo>
                <a:lnTo>
                  <a:pt x="212661" y="151129"/>
                </a:lnTo>
                <a:lnTo>
                  <a:pt x="213652" y="148589"/>
                </a:lnTo>
                <a:lnTo>
                  <a:pt x="133032" y="148589"/>
                </a:lnTo>
                <a:lnTo>
                  <a:pt x="131546" y="147319"/>
                </a:lnTo>
                <a:lnTo>
                  <a:pt x="129082" y="147319"/>
                </a:lnTo>
                <a:lnTo>
                  <a:pt x="126111" y="143509"/>
                </a:lnTo>
                <a:lnTo>
                  <a:pt x="125615" y="142239"/>
                </a:lnTo>
                <a:lnTo>
                  <a:pt x="125615" y="135889"/>
                </a:lnTo>
                <a:lnTo>
                  <a:pt x="144411" y="101599"/>
                </a:lnTo>
                <a:lnTo>
                  <a:pt x="148361" y="97789"/>
                </a:lnTo>
                <a:lnTo>
                  <a:pt x="172605" y="88899"/>
                </a:lnTo>
                <a:lnTo>
                  <a:pt x="330860" y="88899"/>
                </a:lnTo>
                <a:lnTo>
                  <a:pt x="328879" y="86359"/>
                </a:lnTo>
                <a:lnTo>
                  <a:pt x="324929" y="78739"/>
                </a:lnTo>
                <a:lnTo>
                  <a:pt x="319481" y="71119"/>
                </a:lnTo>
                <a:lnTo>
                  <a:pt x="314045" y="64769"/>
                </a:lnTo>
                <a:lnTo>
                  <a:pt x="309092" y="58419"/>
                </a:lnTo>
                <a:lnTo>
                  <a:pt x="276453" y="30479"/>
                </a:lnTo>
                <a:lnTo>
                  <a:pt x="238379" y="11429"/>
                </a:lnTo>
                <a:lnTo>
                  <a:pt x="229971" y="7619"/>
                </a:lnTo>
                <a:lnTo>
                  <a:pt x="221564" y="6350"/>
                </a:lnTo>
                <a:lnTo>
                  <a:pt x="204749" y="1269"/>
                </a:lnTo>
                <a:close/>
              </a:path>
              <a:path w="355600" h="354329">
                <a:moveTo>
                  <a:pt x="340588" y="247649"/>
                </a:moveTo>
                <a:lnTo>
                  <a:pt x="181508" y="247649"/>
                </a:lnTo>
                <a:lnTo>
                  <a:pt x="184467" y="248919"/>
                </a:lnTo>
                <a:lnTo>
                  <a:pt x="187934" y="251459"/>
                </a:lnTo>
                <a:lnTo>
                  <a:pt x="192874" y="256539"/>
                </a:lnTo>
                <a:lnTo>
                  <a:pt x="194360" y="259079"/>
                </a:lnTo>
                <a:lnTo>
                  <a:pt x="195846" y="262889"/>
                </a:lnTo>
                <a:lnTo>
                  <a:pt x="196342" y="265429"/>
                </a:lnTo>
                <a:lnTo>
                  <a:pt x="195846" y="270509"/>
                </a:lnTo>
                <a:lnTo>
                  <a:pt x="194360" y="273049"/>
                </a:lnTo>
                <a:lnTo>
                  <a:pt x="192874" y="276859"/>
                </a:lnTo>
                <a:lnTo>
                  <a:pt x="190398" y="279399"/>
                </a:lnTo>
                <a:lnTo>
                  <a:pt x="187934" y="280669"/>
                </a:lnTo>
                <a:lnTo>
                  <a:pt x="184467" y="283209"/>
                </a:lnTo>
                <a:lnTo>
                  <a:pt x="181508" y="284479"/>
                </a:lnTo>
                <a:lnTo>
                  <a:pt x="319481" y="284479"/>
                </a:lnTo>
                <a:lnTo>
                  <a:pt x="324929" y="276859"/>
                </a:lnTo>
                <a:lnTo>
                  <a:pt x="328879" y="270509"/>
                </a:lnTo>
                <a:lnTo>
                  <a:pt x="333832" y="262889"/>
                </a:lnTo>
                <a:lnTo>
                  <a:pt x="337286" y="253999"/>
                </a:lnTo>
                <a:lnTo>
                  <a:pt x="340588" y="247649"/>
                </a:lnTo>
                <a:close/>
              </a:path>
              <a:path w="355600" h="354329">
                <a:moveTo>
                  <a:pt x="330860" y="88899"/>
                </a:moveTo>
                <a:lnTo>
                  <a:pt x="182981" y="88899"/>
                </a:lnTo>
                <a:lnTo>
                  <a:pt x="197827" y="92709"/>
                </a:lnTo>
                <a:lnTo>
                  <a:pt x="201777" y="95249"/>
                </a:lnTo>
                <a:lnTo>
                  <a:pt x="206235" y="97789"/>
                </a:lnTo>
                <a:lnTo>
                  <a:pt x="210680" y="101599"/>
                </a:lnTo>
                <a:lnTo>
                  <a:pt x="214147" y="104139"/>
                </a:lnTo>
                <a:lnTo>
                  <a:pt x="217106" y="107949"/>
                </a:lnTo>
                <a:lnTo>
                  <a:pt x="220573" y="111759"/>
                </a:lnTo>
                <a:lnTo>
                  <a:pt x="223050" y="116839"/>
                </a:lnTo>
                <a:lnTo>
                  <a:pt x="225513" y="120649"/>
                </a:lnTo>
                <a:lnTo>
                  <a:pt x="226999" y="125729"/>
                </a:lnTo>
                <a:lnTo>
                  <a:pt x="227990" y="129539"/>
                </a:lnTo>
                <a:lnTo>
                  <a:pt x="228981" y="135889"/>
                </a:lnTo>
                <a:lnTo>
                  <a:pt x="228857" y="146049"/>
                </a:lnTo>
                <a:lnTo>
                  <a:pt x="228485" y="149859"/>
                </a:lnTo>
                <a:lnTo>
                  <a:pt x="227495" y="154939"/>
                </a:lnTo>
                <a:lnTo>
                  <a:pt x="224040" y="163829"/>
                </a:lnTo>
                <a:lnTo>
                  <a:pt x="221564" y="167639"/>
                </a:lnTo>
                <a:lnTo>
                  <a:pt x="219583" y="171449"/>
                </a:lnTo>
                <a:lnTo>
                  <a:pt x="216115" y="175259"/>
                </a:lnTo>
                <a:lnTo>
                  <a:pt x="213156" y="177799"/>
                </a:lnTo>
                <a:lnTo>
                  <a:pt x="210184" y="181609"/>
                </a:lnTo>
                <a:lnTo>
                  <a:pt x="206235" y="184149"/>
                </a:lnTo>
                <a:lnTo>
                  <a:pt x="202768" y="186689"/>
                </a:lnTo>
                <a:lnTo>
                  <a:pt x="193865" y="189229"/>
                </a:lnTo>
                <a:lnTo>
                  <a:pt x="184962" y="193039"/>
                </a:lnTo>
                <a:lnTo>
                  <a:pt x="184962" y="228599"/>
                </a:lnTo>
                <a:lnTo>
                  <a:pt x="184467" y="231139"/>
                </a:lnTo>
                <a:lnTo>
                  <a:pt x="184467" y="232409"/>
                </a:lnTo>
                <a:lnTo>
                  <a:pt x="183476" y="233679"/>
                </a:lnTo>
                <a:lnTo>
                  <a:pt x="182981" y="234949"/>
                </a:lnTo>
                <a:lnTo>
                  <a:pt x="181508" y="234949"/>
                </a:lnTo>
                <a:lnTo>
                  <a:pt x="180517" y="236219"/>
                </a:lnTo>
                <a:lnTo>
                  <a:pt x="345202" y="236219"/>
                </a:lnTo>
                <a:lnTo>
                  <a:pt x="347179" y="231139"/>
                </a:lnTo>
                <a:lnTo>
                  <a:pt x="349656" y="222249"/>
                </a:lnTo>
                <a:lnTo>
                  <a:pt x="354101" y="195579"/>
                </a:lnTo>
                <a:lnTo>
                  <a:pt x="355092" y="186689"/>
                </a:lnTo>
                <a:lnTo>
                  <a:pt x="355092" y="167639"/>
                </a:lnTo>
                <a:lnTo>
                  <a:pt x="354101" y="158749"/>
                </a:lnTo>
                <a:lnTo>
                  <a:pt x="352615" y="151129"/>
                </a:lnTo>
                <a:lnTo>
                  <a:pt x="349656" y="133349"/>
                </a:lnTo>
                <a:lnTo>
                  <a:pt x="347179" y="124459"/>
                </a:lnTo>
                <a:lnTo>
                  <a:pt x="341249" y="109219"/>
                </a:lnTo>
                <a:lnTo>
                  <a:pt x="337286" y="101599"/>
                </a:lnTo>
                <a:lnTo>
                  <a:pt x="333832" y="92709"/>
                </a:lnTo>
                <a:lnTo>
                  <a:pt x="330860" y="88899"/>
                </a:lnTo>
                <a:close/>
              </a:path>
              <a:path w="355600" h="354329">
                <a:moveTo>
                  <a:pt x="184962" y="104139"/>
                </a:moveTo>
                <a:lnTo>
                  <a:pt x="170129" y="104139"/>
                </a:lnTo>
                <a:lnTo>
                  <a:pt x="162712" y="106679"/>
                </a:lnTo>
                <a:lnTo>
                  <a:pt x="159740" y="107949"/>
                </a:lnTo>
                <a:lnTo>
                  <a:pt x="157264" y="110489"/>
                </a:lnTo>
                <a:lnTo>
                  <a:pt x="153809" y="111759"/>
                </a:lnTo>
                <a:lnTo>
                  <a:pt x="140449" y="137159"/>
                </a:lnTo>
                <a:lnTo>
                  <a:pt x="140449" y="140969"/>
                </a:lnTo>
                <a:lnTo>
                  <a:pt x="139954" y="142239"/>
                </a:lnTo>
                <a:lnTo>
                  <a:pt x="139954" y="143509"/>
                </a:lnTo>
                <a:lnTo>
                  <a:pt x="138976" y="144779"/>
                </a:lnTo>
                <a:lnTo>
                  <a:pt x="138480" y="146049"/>
                </a:lnTo>
                <a:lnTo>
                  <a:pt x="137490" y="147319"/>
                </a:lnTo>
                <a:lnTo>
                  <a:pt x="135013" y="147319"/>
                </a:lnTo>
                <a:lnTo>
                  <a:pt x="133032" y="148589"/>
                </a:lnTo>
                <a:lnTo>
                  <a:pt x="213652" y="148589"/>
                </a:lnTo>
                <a:lnTo>
                  <a:pt x="214642" y="140969"/>
                </a:lnTo>
                <a:lnTo>
                  <a:pt x="198323" y="110489"/>
                </a:lnTo>
                <a:lnTo>
                  <a:pt x="195351" y="107949"/>
                </a:lnTo>
                <a:lnTo>
                  <a:pt x="184962" y="104139"/>
                </a:lnTo>
                <a:close/>
              </a:path>
              <a:path w="355600" h="354329">
                <a:moveTo>
                  <a:pt x="186448" y="0"/>
                </a:moveTo>
                <a:lnTo>
                  <a:pt x="168148" y="0"/>
                </a:lnTo>
                <a:lnTo>
                  <a:pt x="159245" y="1269"/>
                </a:lnTo>
                <a:lnTo>
                  <a:pt x="195846" y="1269"/>
                </a:lnTo>
                <a:lnTo>
                  <a:pt x="186448" y="0"/>
                </a:lnTo>
                <a:close/>
              </a:path>
            </a:pathLst>
          </a:custGeom>
          <a:solidFill>
            <a:srgbClr val="89C5C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6" name="object 6"/>
          <p:cNvGrpSpPr/>
          <p:nvPr/>
        </p:nvGrpSpPr>
        <p:grpSpPr>
          <a:xfrm>
            <a:off x="653795" y="4154805"/>
            <a:ext cx="306705" cy="325755"/>
            <a:chOff x="871727" y="4396740"/>
            <a:chExt cx="408940" cy="434340"/>
          </a:xfrm>
        </p:grpSpPr>
        <p:sp>
          <p:nvSpPr>
            <p:cNvPr id="7" name="object 7"/>
            <p:cNvSpPr/>
            <p:nvPr/>
          </p:nvSpPr>
          <p:spPr>
            <a:xfrm>
              <a:off x="908303" y="4469130"/>
              <a:ext cx="355600" cy="354330"/>
            </a:xfrm>
            <a:custGeom>
              <a:avLst/>
              <a:gdLst/>
              <a:ahLst/>
              <a:cxnLst/>
              <a:rect l="l" t="t" r="r" b="b"/>
              <a:pathLst>
                <a:path w="355600" h="354329">
                  <a:moveTo>
                    <a:pt x="204749" y="1270"/>
                  </a:moveTo>
                  <a:lnTo>
                    <a:pt x="150837" y="1270"/>
                  </a:lnTo>
                  <a:lnTo>
                    <a:pt x="141439" y="3810"/>
                  </a:lnTo>
                  <a:lnTo>
                    <a:pt x="133032" y="6350"/>
                  </a:lnTo>
                  <a:lnTo>
                    <a:pt x="124625" y="7620"/>
                  </a:lnTo>
                  <a:lnTo>
                    <a:pt x="116217" y="11430"/>
                  </a:lnTo>
                  <a:lnTo>
                    <a:pt x="108305" y="13970"/>
                  </a:lnTo>
                  <a:lnTo>
                    <a:pt x="100393" y="17780"/>
                  </a:lnTo>
                  <a:lnTo>
                    <a:pt x="64287" y="40640"/>
                  </a:lnTo>
                  <a:lnTo>
                    <a:pt x="52425" y="52070"/>
                  </a:lnTo>
                  <a:lnTo>
                    <a:pt x="45999" y="58420"/>
                  </a:lnTo>
                  <a:lnTo>
                    <a:pt x="35115" y="71120"/>
                  </a:lnTo>
                  <a:lnTo>
                    <a:pt x="30657" y="78740"/>
                  </a:lnTo>
                  <a:lnTo>
                    <a:pt x="25717" y="86360"/>
                  </a:lnTo>
                  <a:lnTo>
                    <a:pt x="21755" y="92710"/>
                  </a:lnTo>
                  <a:lnTo>
                    <a:pt x="17310" y="101600"/>
                  </a:lnTo>
                  <a:lnTo>
                    <a:pt x="14338" y="109220"/>
                  </a:lnTo>
                  <a:lnTo>
                    <a:pt x="10883" y="116840"/>
                  </a:lnTo>
                  <a:lnTo>
                    <a:pt x="990" y="158750"/>
                  </a:lnTo>
                  <a:lnTo>
                    <a:pt x="0" y="177800"/>
                  </a:lnTo>
                  <a:lnTo>
                    <a:pt x="990" y="195580"/>
                  </a:lnTo>
                  <a:lnTo>
                    <a:pt x="10883" y="238760"/>
                  </a:lnTo>
                  <a:lnTo>
                    <a:pt x="14338" y="246380"/>
                  </a:lnTo>
                  <a:lnTo>
                    <a:pt x="17310" y="254000"/>
                  </a:lnTo>
                  <a:lnTo>
                    <a:pt x="21755" y="262890"/>
                  </a:lnTo>
                  <a:lnTo>
                    <a:pt x="25717" y="269240"/>
                  </a:lnTo>
                  <a:lnTo>
                    <a:pt x="30657" y="276860"/>
                  </a:lnTo>
                  <a:lnTo>
                    <a:pt x="35115" y="284480"/>
                  </a:lnTo>
                  <a:lnTo>
                    <a:pt x="40551" y="290830"/>
                  </a:lnTo>
                  <a:lnTo>
                    <a:pt x="45999" y="295910"/>
                  </a:lnTo>
                  <a:lnTo>
                    <a:pt x="52425" y="303530"/>
                  </a:lnTo>
                  <a:lnTo>
                    <a:pt x="57861" y="308610"/>
                  </a:lnTo>
                  <a:lnTo>
                    <a:pt x="64287" y="314960"/>
                  </a:lnTo>
                  <a:lnTo>
                    <a:pt x="78143" y="325120"/>
                  </a:lnTo>
                  <a:lnTo>
                    <a:pt x="116217" y="344170"/>
                  </a:lnTo>
                  <a:lnTo>
                    <a:pt x="150837" y="353060"/>
                  </a:lnTo>
                  <a:lnTo>
                    <a:pt x="159245" y="354330"/>
                  </a:lnTo>
                  <a:lnTo>
                    <a:pt x="195846" y="354330"/>
                  </a:lnTo>
                  <a:lnTo>
                    <a:pt x="213156" y="351790"/>
                  </a:lnTo>
                  <a:lnTo>
                    <a:pt x="254203" y="337820"/>
                  </a:lnTo>
                  <a:lnTo>
                    <a:pt x="290309" y="314960"/>
                  </a:lnTo>
                  <a:lnTo>
                    <a:pt x="309092" y="295910"/>
                  </a:lnTo>
                  <a:lnTo>
                    <a:pt x="314045" y="290830"/>
                  </a:lnTo>
                  <a:lnTo>
                    <a:pt x="319481" y="284480"/>
                  </a:lnTo>
                  <a:lnTo>
                    <a:pt x="174078" y="284480"/>
                  </a:lnTo>
                  <a:lnTo>
                    <a:pt x="170129" y="283210"/>
                  </a:lnTo>
                  <a:lnTo>
                    <a:pt x="167157" y="280670"/>
                  </a:lnTo>
                  <a:lnTo>
                    <a:pt x="164198" y="279400"/>
                  </a:lnTo>
                  <a:lnTo>
                    <a:pt x="162217" y="276860"/>
                  </a:lnTo>
                  <a:lnTo>
                    <a:pt x="160235" y="273050"/>
                  </a:lnTo>
                  <a:lnTo>
                    <a:pt x="159245" y="269240"/>
                  </a:lnTo>
                  <a:lnTo>
                    <a:pt x="159245" y="262890"/>
                  </a:lnTo>
                  <a:lnTo>
                    <a:pt x="160235" y="259080"/>
                  </a:lnTo>
                  <a:lnTo>
                    <a:pt x="164198" y="254000"/>
                  </a:lnTo>
                  <a:lnTo>
                    <a:pt x="170129" y="248920"/>
                  </a:lnTo>
                  <a:lnTo>
                    <a:pt x="174078" y="247650"/>
                  </a:lnTo>
                  <a:lnTo>
                    <a:pt x="340588" y="247650"/>
                  </a:lnTo>
                  <a:lnTo>
                    <a:pt x="341249" y="246380"/>
                  </a:lnTo>
                  <a:lnTo>
                    <a:pt x="345202" y="236220"/>
                  </a:lnTo>
                  <a:lnTo>
                    <a:pt x="174574" y="236220"/>
                  </a:lnTo>
                  <a:lnTo>
                    <a:pt x="172605" y="234950"/>
                  </a:lnTo>
                  <a:lnTo>
                    <a:pt x="171119" y="233680"/>
                  </a:lnTo>
                  <a:lnTo>
                    <a:pt x="170129" y="231140"/>
                  </a:lnTo>
                  <a:lnTo>
                    <a:pt x="170129" y="182880"/>
                  </a:lnTo>
                  <a:lnTo>
                    <a:pt x="171119" y="180340"/>
                  </a:lnTo>
                  <a:lnTo>
                    <a:pt x="172605" y="180340"/>
                  </a:lnTo>
                  <a:lnTo>
                    <a:pt x="174574" y="177800"/>
                  </a:lnTo>
                  <a:lnTo>
                    <a:pt x="181508" y="177800"/>
                  </a:lnTo>
                  <a:lnTo>
                    <a:pt x="195351" y="172720"/>
                  </a:lnTo>
                  <a:lnTo>
                    <a:pt x="198323" y="171450"/>
                  </a:lnTo>
                  <a:lnTo>
                    <a:pt x="200787" y="168910"/>
                  </a:lnTo>
                  <a:lnTo>
                    <a:pt x="203758" y="166370"/>
                  </a:lnTo>
                  <a:lnTo>
                    <a:pt x="206235" y="163830"/>
                  </a:lnTo>
                  <a:lnTo>
                    <a:pt x="208203" y="161290"/>
                  </a:lnTo>
                  <a:lnTo>
                    <a:pt x="210184" y="157480"/>
                  </a:lnTo>
                  <a:lnTo>
                    <a:pt x="211670" y="154940"/>
                  </a:lnTo>
                  <a:lnTo>
                    <a:pt x="212661" y="151130"/>
                  </a:lnTo>
                  <a:lnTo>
                    <a:pt x="213652" y="148590"/>
                  </a:lnTo>
                  <a:lnTo>
                    <a:pt x="133032" y="148590"/>
                  </a:lnTo>
                  <a:lnTo>
                    <a:pt x="131546" y="147320"/>
                  </a:lnTo>
                  <a:lnTo>
                    <a:pt x="129082" y="147320"/>
                  </a:lnTo>
                  <a:lnTo>
                    <a:pt x="126111" y="143510"/>
                  </a:lnTo>
                  <a:lnTo>
                    <a:pt x="125615" y="142240"/>
                  </a:lnTo>
                  <a:lnTo>
                    <a:pt x="125615" y="135890"/>
                  </a:lnTo>
                  <a:lnTo>
                    <a:pt x="144411" y="101600"/>
                  </a:lnTo>
                  <a:lnTo>
                    <a:pt x="148361" y="97790"/>
                  </a:lnTo>
                  <a:lnTo>
                    <a:pt x="172605" y="88900"/>
                  </a:lnTo>
                  <a:lnTo>
                    <a:pt x="330860" y="88900"/>
                  </a:lnTo>
                  <a:lnTo>
                    <a:pt x="328879" y="86360"/>
                  </a:lnTo>
                  <a:lnTo>
                    <a:pt x="324929" y="78740"/>
                  </a:lnTo>
                  <a:lnTo>
                    <a:pt x="319481" y="71120"/>
                  </a:lnTo>
                  <a:lnTo>
                    <a:pt x="314045" y="64770"/>
                  </a:lnTo>
                  <a:lnTo>
                    <a:pt x="309092" y="58420"/>
                  </a:lnTo>
                  <a:lnTo>
                    <a:pt x="276453" y="30480"/>
                  </a:lnTo>
                  <a:lnTo>
                    <a:pt x="238379" y="11430"/>
                  </a:lnTo>
                  <a:lnTo>
                    <a:pt x="229971" y="7620"/>
                  </a:lnTo>
                  <a:lnTo>
                    <a:pt x="221564" y="6350"/>
                  </a:lnTo>
                  <a:lnTo>
                    <a:pt x="204749" y="1270"/>
                  </a:lnTo>
                  <a:close/>
                </a:path>
                <a:path w="355600" h="354329">
                  <a:moveTo>
                    <a:pt x="340588" y="247650"/>
                  </a:moveTo>
                  <a:lnTo>
                    <a:pt x="181508" y="247650"/>
                  </a:lnTo>
                  <a:lnTo>
                    <a:pt x="184467" y="248920"/>
                  </a:lnTo>
                  <a:lnTo>
                    <a:pt x="187934" y="251460"/>
                  </a:lnTo>
                  <a:lnTo>
                    <a:pt x="192874" y="256540"/>
                  </a:lnTo>
                  <a:lnTo>
                    <a:pt x="194360" y="259080"/>
                  </a:lnTo>
                  <a:lnTo>
                    <a:pt x="195846" y="262890"/>
                  </a:lnTo>
                  <a:lnTo>
                    <a:pt x="196342" y="265430"/>
                  </a:lnTo>
                  <a:lnTo>
                    <a:pt x="195846" y="269240"/>
                  </a:lnTo>
                  <a:lnTo>
                    <a:pt x="192874" y="276860"/>
                  </a:lnTo>
                  <a:lnTo>
                    <a:pt x="190398" y="279400"/>
                  </a:lnTo>
                  <a:lnTo>
                    <a:pt x="187934" y="280670"/>
                  </a:lnTo>
                  <a:lnTo>
                    <a:pt x="184467" y="283210"/>
                  </a:lnTo>
                  <a:lnTo>
                    <a:pt x="181508" y="284480"/>
                  </a:lnTo>
                  <a:lnTo>
                    <a:pt x="319481" y="284480"/>
                  </a:lnTo>
                  <a:lnTo>
                    <a:pt x="324929" y="276860"/>
                  </a:lnTo>
                  <a:lnTo>
                    <a:pt x="328879" y="269240"/>
                  </a:lnTo>
                  <a:lnTo>
                    <a:pt x="333832" y="262890"/>
                  </a:lnTo>
                  <a:lnTo>
                    <a:pt x="337286" y="254000"/>
                  </a:lnTo>
                  <a:lnTo>
                    <a:pt x="340588" y="247650"/>
                  </a:lnTo>
                  <a:close/>
                </a:path>
                <a:path w="355600" h="354329">
                  <a:moveTo>
                    <a:pt x="330860" y="88900"/>
                  </a:moveTo>
                  <a:lnTo>
                    <a:pt x="182981" y="88900"/>
                  </a:lnTo>
                  <a:lnTo>
                    <a:pt x="197827" y="92710"/>
                  </a:lnTo>
                  <a:lnTo>
                    <a:pt x="201777" y="95250"/>
                  </a:lnTo>
                  <a:lnTo>
                    <a:pt x="206235" y="97790"/>
                  </a:lnTo>
                  <a:lnTo>
                    <a:pt x="210680" y="101600"/>
                  </a:lnTo>
                  <a:lnTo>
                    <a:pt x="214147" y="104140"/>
                  </a:lnTo>
                  <a:lnTo>
                    <a:pt x="217106" y="107950"/>
                  </a:lnTo>
                  <a:lnTo>
                    <a:pt x="220573" y="111760"/>
                  </a:lnTo>
                  <a:lnTo>
                    <a:pt x="223050" y="116840"/>
                  </a:lnTo>
                  <a:lnTo>
                    <a:pt x="225513" y="120650"/>
                  </a:lnTo>
                  <a:lnTo>
                    <a:pt x="226999" y="125730"/>
                  </a:lnTo>
                  <a:lnTo>
                    <a:pt x="227990" y="129540"/>
                  </a:lnTo>
                  <a:lnTo>
                    <a:pt x="228981" y="135890"/>
                  </a:lnTo>
                  <a:lnTo>
                    <a:pt x="228857" y="146050"/>
                  </a:lnTo>
                  <a:lnTo>
                    <a:pt x="228485" y="149860"/>
                  </a:lnTo>
                  <a:lnTo>
                    <a:pt x="227495" y="154940"/>
                  </a:lnTo>
                  <a:lnTo>
                    <a:pt x="224040" y="163830"/>
                  </a:lnTo>
                  <a:lnTo>
                    <a:pt x="221564" y="167640"/>
                  </a:lnTo>
                  <a:lnTo>
                    <a:pt x="219583" y="171450"/>
                  </a:lnTo>
                  <a:lnTo>
                    <a:pt x="216115" y="175260"/>
                  </a:lnTo>
                  <a:lnTo>
                    <a:pt x="213156" y="177800"/>
                  </a:lnTo>
                  <a:lnTo>
                    <a:pt x="210184" y="181610"/>
                  </a:lnTo>
                  <a:lnTo>
                    <a:pt x="206235" y="184150"/>
                  </a:lnTo>
                  <a:lnTo>
                    <a:pt x="202768" y="186690"/>
                  </a:lnTo>
                  <a:lnTo>
                    <a:pt x="193865" y="189230"/>
                  </a:lnTo>
                  <a:lnTo>
                    <a:pt x="184962" y="193040"/>
                  </a:lnTo>
                  <a:lnTo>
                    <a:pt x="184962" y="228600"/>
                  </a:lnTo>
                  <a:lnTo>
                    <a:pt x="184467" y="231140"/>
                  </a:lnTo>
                  <a:lnTo>
                    <a:pt x="184467" y="232410"/>
                  </a:lnTo>
                  <a:lnTo>
                    <a:pt x="183476" y="233680"/>
                  </a:lnTo>
                  <a:lnTo>
                    <a:pt x="182981" y="234950"/>
                  </a:lnTo>
                  <a:lnTo>
                    <a:pt x="181508" y="234950"/>
                  </a:lnTo>
                  <a:lnTo>
                    <a:pt x="180517" y="236220"/>
                  </a:lnTo>
                  <a:lnTo>
                    <a:pt x="345202" y="236220"/>
                  </a:lnTo>
                  <a:lnTo>
                    <a:pt x="347179" y="231140"/>
                  </a:lnTo>
                  <a:lnTo>
                    <a:pt x="349656" y="222250"/>
                  </a:lnTo>
                  <a:lnTo>
                    <a:pt x="354101" y="195580"/>
                  </a:lnTo>
                  <a:lnTo>
                    <a:pt x="355092" y="186690"/>
                  </a:lnTo>
                  <a:lnTo>
                    <a:pt x="355092" y="167640"/>
                  </a:lnTo>
                  <a:lnTo>
                    <a:pt x="354101" y="158750"/>
                  </a:lnTo>
                  <a:lnTo>
                    <a:pt x="352615" y="151130"/>
                  </a:lnTo>
                  <a:lnTo>
                    <a:pt x="349656" y="133350"/>
                  </a:lnTo>
                  <a:lnTo>
                    <a:pt x="347179" y="124460"/>
                  </a:lnTo>
                  <a:lnTo>
                    <a:pt x="341249" y="109220"/>
                  </a:lnTo>
                  <a:lnTo>
                    <a:pt x="337286" y="101600"/>
                  </a:lnTo>
                  <a:lnTo>
                    <a:pt x="333832" y="92710"/>
                  </a:lnTo>
                  <a:lnTo>
                    <a:pt x="330860" y="88900"/>
                  </a:lnTo>
                  <a:close/>
                </a:path>
                <a:path w="355600" h="354329">
                  <a:moveTo>
                    <a:pt x="184962" y="104140"/>
                  </a:moveTo>
                  <a:lnTo>
                    <a:pt x="170129" y="104140"/>
                  </a:lnTo>
                  <a:lnTo>
                    <a:pt x="162712" y="106680"/>
                  </a:lnTo>
                  <a:lnTo>
                    <a:pt x="159740" y="107950"/>
                  </a:lnTo>
                  <a:lnTo>
                    <a:pt x="157264" y="110490"/>
                  </a:lnTo>
                  <a:lnTo>
                    <a:pt x="153809" y="111760"/>
                  </a:lnTo>
                  <a:lnTo>
                    <a:pt x="140449" y="137160"/>
                  </a:lnTo>
                  <a:lnTo>
                    <a:pt x="140449" y="140970"/>
                  </a:lnTo>
                  <a:lnTo>
                    <a:pt x="139954" y="142240"/>
                  </a:lnTo>
                  <a:lnTo>
                    <a:pt x="139954" y="143510"/>
                  </a:lnTo>
                  <a:lnTo>
                    <a:pt x="138976" y="144780"/>
                  </a:lnTo>
                  <a:lnTo>
                    <a:pt x="138480" y="146050"/>
                  </a:lnTo>
                  <a:lnTo>
                    <a:pt x="137490" y="147320"/>
                  </a:lnTo>
                  <a:lnTo>
                    <a:pt x="135013" y="147320"/>
                  </a:lnTo>
                  <a:lnTo>
                    <a:pt x="133032" y="148590"/>
                  </a:lnTo>
                  <a:lnTo>
                    <a:pt x="213652" y="148590"/>
                  </a:lnTo>
                  <a:lnTo>
                    <a:pt x="214642" y="140970"/>
                  </a:lnTo>
                  <a:lnTo>
                    <a:pt x="198323" y="110490"/>
                  </a:lnTo>
                  <a:lnTo>
                    <a:pt x="195351" y="107950"/>
                  </a:lnTo>
                  <a:lnTo>
                    <a:pt x="184962" y="104140"/>
                  </a:lnTo>
                  <a:close/>
                </a:path>
                <a:path w="355600" h="354329">
                  <a:moveTo>
                    <a:pt x="186448" y="0"/>
                  </a:moveTo>
                  <a:lnTo>
                    <a:pt x="168148" y="0"/>
                  </a:lnTo>
                  <a:lnTo>
                    <a:pt x="159245" y="1270"/>
                  </a:lnTo>
                  <a:lnTo>
                    <a:pt x="195846" y="1270"/>
                  </a:lnTo>
                  <a:lnTo>
                    <a:pt x="186448" y="0"/>
                  </a:lnTo>
                  <a:close/>
                </a:path>
              </a:pathLst>
            </a:custGeom>
            <a:solidFill>
              <a:srgbClr val="89C5C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887729" y="4412742"/>
              <a:ext cx="376555" cy="402590"/>
            </a:xfrm>
            <a:custGeom>
              <a:avLst/>
              <a:gdLst/>
              <a:ahLst/>
              <a:cxnLst/>
              <a:rect l="l" t="t" r="r" b="b"/>
              <a:pathLst>
                <a:path w="376555" h="402589">
                  <a:moveTo>
                    <a:pt x="188213" y="0"/>
                  </a:moveTo>
                  <a:lnTo>
                    <a:pt x="145057" y="5311"/>
                  </a:lnTo>
                  <a:lnTo>
                    <a:pt x="105441" y="20442"/>
                  </a:lnTo>
                  <a:lnTo>
                    <a:pt x="70494" y="44187"/>
                  </a:lnTo>
                  <a:lnTo>
                    <a:pt x="41347" y="75338"/>
                  </a:lnTo>
                  <a:lnTo>
                    <a:pt x="19129" y="112689"/>
                  </a:lnTo>
                  <a:lnTo>
                    <a:pt x="4970" y="155034"/>
                  </a:lnTo>
                  <a:lnTo>
                    <a:pt x="0" y="201167"/>
                  </a:lnTo>
                  <a:lnTo>
                    <a:pt x="4970" y="247301"/>
                  </a:lnTo>
                  <a:lnTo>
                    <a:pt x="19129" y="289646"/>
                  </a:lnTo>
                  <a:lnTo>
                    <a:pt x="41347" y="326997"/>
                  </a:lnTo>
                  <a:lnTo>
                    <a:pt x="70494" y="358148"/>
                  </a:lnTo>
                  <a:lnTo>
                    <a:pt x="105441" y="381893"/>
                  </a:lnTo>
                  <a:lnTo>
                    <a:pt x="145057" y="397024"/>
                  </a:lnTo>
                  <a:lnTo>
                    <a:pt x="188213" y="402335"/>
                  </a:lnTo>
                  <a:lnTo>
                    <a:pt x="231370" y="397024"/>
                  </a:lnTo>
                  <a:lnTo>
                    <a:pt x="270986" y="381893"/>
                  </a:lnTo>
                  <a:lnTo>
                    <a:pt x="305933" y="358148"/>
                  </a:lnTo>
                  <a:lnTo>
                    <a:pt x="335080" y="326997"/>
                  </a:lnTo>
                  <a:lnTo>
                    <a:pt x="357298" y="289646"/>
                  </a:lnTo>
                  <a:lnTo>
                    <a:pt x="371457" y="247301"/>
                  </a:lnTo>
                  <a:lnTo>
                    <a:pt x="376428" y="201167"/>
                  </a:lnTo>
                  <a:lnTo>
                    <a:pt x="371457" y="155034"/>
                  </a:lnTo>
                  <a:lnTo>
                    <a:pt x="357298" y="112689"/>
                  </a:lnTo>
                  <a:lnTo>
                    <a:pt x="335080" y="75338"/>
                  </a:lnTo>
                  <a:lnTo>
                    <a:pt x="305933" y="44187"/>
                  </a:lnTo>
                  <a:lnTo>
                    <a:pt x="270986" y="20442"/>
                  </a:lnTo>
                  <a:lnTo>
                    <a:pt x="231370" y="5311"/>
                  </a:lnTo>
                  <a:lnTo>
                    <a:pt x="188213" y="0"/>
                  </a:lnTo>
                  <a:close/>
                </a:path>
              </a:pathLst>
            </a:custGeom>
            <a:solidFill>
              <a:srgbClr val="EE949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887729" y="4412742"/>
              <a:ext cx="376555" cy="402590"/>
            </a:xfrm>
            <a:custGeom>
              <a:avLst/>
              <a:gdLst/>
              <a:ahLst/>
              <a:cxnLst/>
              <a:rect l="l" t="t" r="r" b="b"/>
              <a:pathLst>
                <a:path w="376555" h="402589">
                  <a:moveTo>
                    <a:pt x="0" y="201167"/>
                  </a:moveTo>
                  <a:lnTo>
                    <a:pt x="4970" y="155034"/>
                  </a:lnTo>
                  <a:lnTo>
                    <a:pt x="19129" y="112689"/>
                  </a:lnTo>
                  <a:lnTo>
                    <a:pt x="41347" y="75338"/>
                  </a:lnTo>
                  <a:lnTo>
                    <a:pt x="70494" y="44187"/>
                  </a:lnTo>
                  <a:lnTo>
                    <a:pt x="105441" y="20442"/>
                  </a:lnTo>
                  <a:lnTo>
                    <a:pt x="145057" y="5311"/>
                  </a:lnTo>
                  <a:lnTo>
                    <a:pt x="188213" y="0"/>
                  </a:lnTo>
                  <a:lnTo>
                    <a:pt x="231370" y="5311"/>
                  </a:lnTo>
                  <a:lnTo>
                    <a:pt x="270986" y="20442"/>
                  </a:lnTo>
                  <a:lnTo>
                    <a:pt x="305933" y="44187"/>
                  </a:lnTo>
                  <a:lnTo>
                    <a:pt x="335080" y="75338"/>
                  </a:lnTo>
                  <a:lnTo>
                    <a:pt x="357298" y="112689"/>
                  </a:lnTo>
                  <a:lnTo>
                    <a:pt x="371457" y="155034"/>
                  </a:lnTo>
                  <a:lnTo>
                    <a:pt x="376428" y="201167"/>
                  </a:lnTo>
                  <a:lnTo>
                    <a:pt x="371457" y="247301"/>
                  </a:lnTo>
                  <a:lnTo>
                    <a:pt x="357298" y="289646"/>
                  </a:lnTo>
                  <a:lnTo>
                    <a:pt x="335080" y="326997"/>
                  </a:lnTo>
                  <a:lnTo>
                    <a:pt x="305933" y="358148"/>
                  </a:lnTo>
                  <a:lnTo>
                    <a:pt x="270986" y="381893"/>
                  </a:lnTo>
                  <a:lnTo>
                    <a:pt x="231370" y="397024"/>
                  </a:lnTo>
                  <a:lnTo>
                    <a:pt x="188213" y="402335"/>
                  </a:lnTo>
                  <a:lnTo>
                    <a:pt x="145057" y="397024"/>
                  </a:lnTo>
                  <a:lnTo>
                    <a:pt x="105441" y="381893"/>
                  </a:lnTo>
                  <a:lnTo>
                    <a:pt x="70494" y="358148"/>
                  </a:lnTo>
                  <a:lnTo>
                    <a:pt x="41347" y="326997"/>
                  </a:lnTo>
                  <a:lnTo>
                    <a:pt x="19129" y="289646"/>
                  </a:lnTo>
                  <a:lnTo>
                    <a:pt x="4970" y="247301"/>
                  </a:lnTo>
                  <a:lnTo>
                    <a:pt x="0" y="201167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075" y="4507738"/>
              <a:ext cx="190500" cy="21208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421124" y="2384299"/>
            <a:ext cx="582930" cy="3351371"/>
            <a:chOff x="5894832" y="2036064"/>
            <a:chExt cx="777240" cy="4468495"/>
          </a:xfrm>
        </p:grpSpPr>
        <p:sp>
          <p:nvSpPr>
            <p:cNvPr id="12" name="object 12"/>
            <p:cNvSpPr/>
            <p:nvPr/>
          </p:nvSpPr>
          <p:spPr>
            <a:xfrm>
              <a:off x="6042660" y="2036064"/>
              <a:ext cx="478790" cy="4441190"/>
            </a:xfrm>
            <a:custGeom>
              <a:avLst/>
              <a:gdLst/>
              <a:ahLst/>
              <a:cxnLst/>
              <a:rect l="l" t="t" r="r" b="b"/>
              <a:pathLst>
                <a:path w="478790" h="4441190">
                  <a:moveTo>
                    <a:pt x="239267" y="0"/>
                  </a:moveTo>
                  <a:lnTo>
                    <a:pt x="191065" y="4858"/>
                  </a:lnTo>
                  <a:lnTo>
                    <a:pt x="146161" y="18794"/>
                  </a:lnTo>
                  <a:lnTo>
                    <a:pt x="105519" y="40846"/>
                  </a:lnTo>
                  <a:lnTo>
                    <a:pt x="70103" y="70056"/>
                  </a:lnTo>
                  <a:lnTo>
                    <a:pt x="40880" y="105463"/>
                  </a:lnTo>
                  <a:lnTo>
                    <a:pt x="18811" y="146107"/>
                  </a:lnTo>
                  <a:lnTo>
                    <a:pt x="4863" y="191029"/>
                  </a:lnTo>
                  <a:lnTo>
                    <a:pt x="0" y="239267"/>
                  </a:lnTo>
                  <a:lnTo>
                    <a:pt x="0" y="4201668"/>
                  </a:lnTo>
                  <a:lnTo>
                    <a:pt x="4863" y="4249888"/>
                  </a:lnTo>
                  <a:lnTo>
                    <a:pt x="18811" y="4294801"/>
                  </a:lnTo>
                  <a:lnTo>
                    <a:pt x="40880" y="4335444"/>
                  </a:lnTo>
                  <a:lnTo>
                    <a:pt x="70103" y="4370855"/>
                  </a:lnTo>
                  <a:lnTo>
                    <a:pt x="105519" y="4400072"/>
                  </a:lnTo>
                  <a:lnTo>
                    <a:pt x="146161" y="4422133"/>
                  </a:lnTo>
                  <a:lnTo>
                    <a:pt x="191065" y="4436074"/>
                  </a:lnTo>
                  <a:lnTo>
                    <a:pt x="239267" y="4440936"/>
                  </a:lnTo>
                  <a:lnTo>
                    <a:pt x="287470" y="4436074"/>
                  </a:lnTo>
                  <a:lnTo>
                    <a:pt x="332374" y="4422133"/>
                  </a:lnTo>
                  <a:lnTo>
                    <a:pt x="373016" y="4400072"/>
                  </a:lnTo>
                  <a:lnTo>
                    <a:pt x="408431" y="4370855"/>
                  </a:lnTo>
                  <a:lnTo>
                    <a:pt x="437655" y="4335444"/>
                  </a:lnTo>
                  <a:lnTo>
                    <a:pt x="459724" y="4294801"/>
                  </a:lnTo>
                  <a:lnTo>
                    <a:pt x="473672" y="4249888"/>
                  </a:lnTo>
                  <a:lnTo>
                    <a:pt x="478536" y="4201668"/>
                  </a:lnTo>
                  <a:lnTo>
                    <a:pt x="478536" y="239268"/>
                  </a:lnTo>
                  <a:lnTo>
                    <a:pt x="473677" y="191029"/>
                  </a:lnTo>
                  <a:lnTo>
                    <a:pt x="459741" y="146107"/>
                  </a:lnTo>
                  <a:lnTo>
                    <a:pt x="437689" y="105463"/>
                  </a:lnTo>
                  <a:lnTo>
                    <a:pt x="408479" y="70056"/>
                  </a:lnTo>
                  <a:lnTo>
                    <a:pt x="373072" y="40846"/>
                  </a:lnTo>
                  <a:lnTo>
                    <a:pt x="332428" y="18794"/>
                  </a:lnTo>
                  <a:lnTo>
                    <a:pt x="287506" y="4858"/>
                  </a:lnTo>
                  <a:lnTo>
                    <a:pt x="2392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910834" y="4184904"/>
              <a:ext cx="745490" cy="2303780"/>
            </a:xfrm>
            <a:custGeom>
              <a:avLst/>
              <a:gdLst/>
              <a:ahLst/>
              <a:cxnLst/>
              <a:rect l="l" t="t" r="r" b="b"/>
              <a:pathLst>
                <a:path w="745490" h="2303779">
                  <a:moveTo>
                    <a:pt x="745236" y="1930908"/>
                  </a:moveTo>
                  <a:lnTo>
                    <a:pt x="742327" y="1884172"/>
                  </a:lnTo>
                  <a:lnTo>
                    <a:pt x="733844" y="1839163"/>
                  </a:lnTo>
                  <a:lnTo>
                    <a:pt x="720140" y="1796237"/>
                  </a:lnTo>
                  <a:lnTo>
                    <a:pt x="701560" y="1755749"/>
                  </a:lnTo>
                  <a:lnTo>
                    <a:pt x="678459" y="1718030"/>
                  </a:lnTo>
                  <a:lnTo>
                    <a:pt x="651167" y="1683448"/>
                  </a:lnTo>
                  <a:lnTo>
                    <a:pt x="620064" y="1652333"/>
                  </a:lnTo>
                  <a:lnTo>
                    <a:pt x="601218" y="1637474"/>
                  </a:lnTo>
                  <a:lnTo>
                    <a:pt x="601218" y="239268"/>
                  </a:lnTo>
                  <a:lnTo>
                    <a:pt x="596353" y="191033"/>
                  </a:lnTo>
                  <a:lnTo>
                    <a:pt x="582396" y="146113"/>
                  </a:lnTo>
                  <a:lnTo>
                    <a:pt x="560336" y="105473"/>
                  </a:lnTo>
                  <a:lnTo>
                    <a:pt x="531101" y="70065"/>
                  </a:lnTo>
                  <a:lnTo>
                    <a:pt x="495693" y="40855"/>
                  </a:lnTo>
                  <a:lnTo>
                    <a:pt x="455053" y="18796"/>
                  </a:lnTo>
                  <a:lnTo>
                    <a:pt x="410146" y="4864"/>
                  </a:lnTo>
                  <a:lnTo>
                    <a:pt x="361950" y="0"/>
                  </a:lnTo>
                  <a:lnTo>
                    <a:pt x="313702" y="4864"/>
                  </a:lnTo>
                  <a:lnTo>
                    <a:pt x="268782" y="18796"/>
                  </a:lnTo>
                  <a:lnTo>
                    <a:pt x="228142" y="40855"/>
                  </a:lnTo>
                  <a:lnTo>
                    <a:pt x="192735" y="70065"/>
                  </a:lnTo>
                  <a:lnTo>
                    <a:pt x="163525" y="105473"/>
                  </a:lnTo>
                  <a:lnTo>
                    <a:pt x="141465" y="146113"/>
                  </a:lnTo>
                  <a:lnTo>
                    <a:pt x="127533" y="191033"/>
                  </a:lnTo>
                  <a:lnTo>
                    <a:pt x="122682" y="239268"/>
                  </a:lnTo>
                  <a:lnTo>
                    <a:pt x="122682" y="1654822"/>
                  </a:lnTo>
                  <a:lnTo>
                    <a:pt x="94056" y="1683448"/>
                  </a:lnTo>
                  <a:lnTo>
                    <a:pt x="66763" y="1718030"/>
                  </a:lnTo>
                  <a:lnTo>
                    <a:pt x="43662" y="1755749"/>
                  </a:lnTo>
                  <a:lnTo>
                    <a:pt x="25082" y="1796237"/>
                  </a:lnTo>
                  <a:lnTo>
                    <a:pt x="11379" y="1839163"/>
                  </a:lnTo>
                  <a:lnTo>
                    <a:pt x="2895" y="1884172"/>
                  </a:lnTo>
                  <a:lnTo>
                    <a:pt x="0" y="1930908"/>
                  </a:lnTo>
                  <a:lnTo>
                    <a:pt x="2895" y="1977656"/>
                  </a:lnTo>
                  <a:lnTo>
                    <a:pt x="11379" y="2022665"/>
                  </a:lnTo>
                  <a:lnTo>
                    <a:pt x="25082" y="2065591"/>
                  </a:lnTo>
                  <a:lnTo>
                    <a:pt x="43662" y="2106079"/>
                  </a:lnTo>
                  <a:lnTo>
                    <a:pt x="66763" y="2143798"/>
                  </a:lnTo>
                  <a:lnTo>
                    <a:pt x="94056" y="2178380"/>
                  </a:lnTo>
                  <a:lnTo>
                    <a:pt x="125158" y="2209495"/>
                  </a:lnTo>
                  <a:lnTo>
                    <a:pt x="159753" y="2236774"/>
                  </a:lnTo>
                  <a:lnTo>
                    <a:pt x="197459" y="2259876"/>
                  </a:lnTo>
                  <a:lnTo>
                    <a:pt x="237959" y="2278456"/>
                  </a:lnTo>
                  <a:lnTo>
                    <a:pt x="280885" y="2292146"/>
                  </a:lnTo>
                  <a:lnTo>
                    <a:pt x="325882" y="2300630"/>
                  </a:lnTo>
                  <a:lnTo>
                    <a:pt x="372618" y="2303526"/>
                  </a:lnTo>
                  <a:lnTo>
                    <a:pt x="419341" y="2300630"/>
                  </a:lnTo>
                  <a:lnTo>
                    <a:pt x="464337" y="2292146"/>
                  </a:lnTo>
                  <a:lnTo>
                    <a:pt x="507263" y="2278456"/>
                  </a:lnTo>
                  <a:lnTo>
                    <a:pt x="547763" y="2259876"/>
                  </a:lnTo>
                  <a:lnTo>
                    <a:pt x="585470" y="2236774"/>
                  </a:lnTo>
                  <a:lnTo>
                    <a:pt x="620064" y="2209495"/>
                  </a:lnTo>
                  <a:lnTo>
                    <a:pt x="651167" y="2178380"/>
                  </a:lnTo>
                  <a:lnTo>
                    <a:pt x="678459" y="2143798"/>
                  </a:lnTo>
                  <a:lnTo>
                    <a:pt x="701560" y="2106079"/>
                  </a:lnTo>
                  <a:lnTo>
                    <a:pt x="720140" y="2065591"/>
                  </a:lnTo>
                  <a:lnTo>
                    <a:pt x="733844" y="2022665"/>
                  </a:lnTo>
                  <a:lnTo>
                    <a:pt x="742327" y="1977656"/>
                  </a:lnTo>
                  <a:lnTo>
                    <a:pt x="745236" y="1930908"/>
                  </a:lnTo>
                  <a:close/>
                </a:path>
              </a:pathLst>
            </a:custGeom>
            <a:solidFill>
              <a:srgbClr val="9ED2D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910834" y="5743194"/>
              <a:ext cx="745490" cy="745490"/>
            </a:xfrm>
            <a:custGeom>
              <a:avLst/>
              <a:gdLst/>
              <a:ahLst/>
              <a:cxnLst/>
              <a:rect l="l" t="t" r="r" b="b"/>
              <a:pathLst>
                <a:path w="745490" h="745489">
                  <a:moveTo>
                    <a:pt x="0" y="372617"/>
                  </a:moveTo>
                  <a:lnTo>
                    <a:pt x="2904" y="325877"/>
                  </a:lnTo>
                  <a:lnTo>
                    <a:pt x="11383" y="280869"/>
                  </a:lnTo>
                  <a:lnTo>
                    <a:pt x="25087" y="237943"/>
                  </a:lnTo>
                  <a:lnTo>
                    <a:pt x="43668" y="197448"/>
                  </a:lnTo>
                  <a:lnTo>
                    <a:pt x="66774" y="159733"/>
                  </a:lnTo>
                  <a:lnTo>
                    <a:pt x="94057" y="125147"/>
                  </a:lnTo>
                  <a:lnTo>
                    <a:pt x="125168" y="94040"/>
                  </a:lnTo>
                  <a:lnTo>
                    <a:pt x="159755" y="66760"/>
                  </a:lnTo>
                  <a:lnTo>
                    <a:pt x="197471" y="43658"/>
                  </a:lnTo>
                  <a:lnTo>
                    <a:pt x="237964" y="25081"/>
                  </a:lnTo>
                  <a:lnTo>
                    <a:pt x="280886" y="11380"/>
                  </a:lnTo>
                  <a:lnTo>
                    <a:pt x="325887" y="2903"/>
                  </a:lnTo>
                  <a:lnTo>
                    <a:pt x="372617" y="0"/>
                  </a:lnTo>
                  <a:lnTo>
                    <a:pt x="419348" y="2903"/>
                  </a:lnTo>
                  <a:lnTo>
                    <a:pt x="464349" y="11380"/>
                  </a:lnTo>
                  <a:lnTo>
                    <a:pt x="507271" y="25081"/>
                  </a:lnTo>
                  <a:lnTo>
                    <a:pt x="547764" y="43658"/>
                  </a:lnTo>
                  <a:lnTo>
                    <a:pt x="585480" y="66760"/>
                  </a:lnTo>
                  <a:lnTo>
                    <a:pt x="620067" y="94040"/>
                  </a:lnTo>
                  <a:lnTo>
                    <a:pt x="651178" y="125147"/>
                  </a:lnTo>
                  <a:lnTo>
                    <a:pt x="678461" y="159733"/>
                  </a:lnTo>
                  <a:lnTo>
                    <a:pt x="701567" y="197448"/>
                  </a:lnTo>
                  <a:lnTo>
                    <a:pt x="720148" y="237943"/>
                  </a:lnTo>
                  <a:lnTo>
                    <a:pt x="733852" y="280869"/>
                  </a:lnTo>
                  <a:lnTo>
                    <a:pt x="742331" y="325877"/>
                  </a:lnTo>
                  <a:lnTo>
                    <a:pt x="745236" y="372617"/>
                  </a:lnTo>
                  <a:lnTo>
                    <a:pt x="742331" y="419358"/>
                  </a:lnTo>
                  <a:lnTo>
                    <a:pt x="733852" y="464366"/>
                  </a:lnTo>
                  <a:lnTo>
                    <a:pt x="720148" y="507292"/>
                  </a:lnTo>
                  <a:lnTo>
                    <a:pt x="701567" y="547787"/>
                  </a:lnTo>
                  <a:lnTo>
                    <a:pt x="678461" y="585502"/>
                  </a:lnTo>
                  <a:lnTo>
                    <a:pt x="651178" y="620088"/>
                  </a:lnTo>
                  <a:lnTo>
                    <a:pt x="620067" y="651195"/>
                  </a:lnTo>
                  <a:lnTo>
                    <a:pt x="585480" y="678475"/>
                  </a:lnTo>
                  <a:lnTo>
                    <a:pt x="547764" y="701577"/>
                  </a:lnTo>
                  <a:lnTo>
                    <a:pt x="507271" y="720154"/>
                  </a:lnTo>
                  <a:lnTo>
                    <a:pt x="464349" y="733855"/>
                  </a:lnTo>
                  <a:lnTo>
                    <a:pt x="419348" y="742332"/>
                  </a:lnTo>
                  <a:lnTo>
                    <a:pt x="372617" y="745235"/>
                  </a:lnTo>
                  <a:lnTo>
                    <a:pt x="325887" y="742332"/>
                  </a:lnTo>
                  <a:lnTo>
                    <a:pt x="280886" y="733855"/>
                  </a:lnTo>
                  <a:lnTo>
                    <a:pt x="237964" y="720154"/>
                  </a:lnTo>
                  <a:lnTo>
                    <a:pt x="197471" y="701577"/>
                  </a:lnTo>
                  <a:lnTo>
                    <a:pt x="159755" y="678475"/>
                  </a:lnTo>
                  <a:lnTo>
                    <a:pt x="125168" y="651195"/>
                  </a:lnTo>
                  <a:lnTo>
                    <a:pt x="94057" y="620088"/>
                  </a:lnTo>
                  <a:lnTo>
                    <a:pt x="66774" y="585502"/>
                  </a:lnTo>
                  <a:lnTo>
                    <a:pt x="43668" y="547787"/>
                  </a:lnTo>
                  <a:lnTo>
                    <a:pt x="25087" y="507292"/>
                  </a:lnTo>
                  <a:lnTo>
                    <a:pt x="11383" y="464366"/>
                  </a:lnTo>
                  <a:lnTo>
                    <a:pt x="2904" y="419358"/>
                  </a:lnTo>
                  <a:lnTo>
                    <a:pt x="0" y="372617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9820" y="5972555"/>
              <a:ext cx="185927" cy="2849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15812" y="3976116"/>
              <a:ext cx="350520" cy="441959"/>
            </a:xfrm>
            <a:custGeom>
              <a:avLst/>
              <a:gdLst/>
              <a:ahLst/>
              <a:cxnLst/>
              <a:rect l="l" t="t" r="r" b="b"/>
              <a:pathLst>
                <a:path w="350520" h="441960">
                  <a:moveTo>
                    <a:pt x="175260" y="0"/>
                  </a:moveTo>
                  <a:lnTo>
                    <a:pt x="0" y="175259"/>
                  </a:lnTo>
                  <a:lnTo>
                    <a:pt x="87629" y="175259"/>
                  </a:lnTo>
                  <a:lnTo>
                    <a:pt x="87629" y="441959"/>
                  </a:lnTo>
                  <a:lnTo>
                    <a:pt x="262889" y="441959"/>
                  </a:lnTo>
                  <a:lnTo>
                    <a:pt x="262889" y="175259"/>
                  </a:lnTo>
                  <a:lnTo>
                    <a:pt x="350520" y="175259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115812" y="3976116"/>
              <a:ext cx="350520" cy="441959"/>
            </a:xfrm>
            <a:custGeom>
              <a:avLst/>
              <a:gdLst/>
              <a:ahLst/>
              <a:cxnLst/>
              <a:rect l="l" t="t" r="r" b="b"/>
              <a:pathLst>
                <a:path w="350520" h="441960">
                  <a:moveTo>
                    <a:pt x="0" y="175259"/>
                  </a:moveTo>
                  <a:lnTo>
                    <a:pt x="87629" y="175259"/>
                  </a:lnTo>
                  <a:lnTo>
                    <a:pt x="87629" y="441959"/>
                  </a:lnTo>
                  <a:lnTo>
                    <a:pt x="262889" y="441959"/>
                  </a:lnTo>
                  <a:lnTo>
                    <a:pt x="262889" y="175259"/>
                  </a:lnTo>
                  <a:lnTo>
                    <a:pt x="350520" y="175259"/>
                  </a:lnTo>
                  <a:lnTo>
                    <a:pt x="175260" y="0"/>
                  </a:lnTo>
                  <a:lnTo>
                    <a:pt x="0" y="175259"/>
                  </a:lnTo>
                  <a:close/>
                </a:path>
              </a:pathLst>
            </a:custGeom>
            <a:ln w="12192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537835" y="2368295"/>
            <a:ext cx="582930" cy="3358515"/>
            <a:chOff x="7383780" y="2014727"/>
            <a:chExt cx="777240" cy="4478020"/>
          </a:xfrm>
        </p:grpSpPr>
        <p:sp>
          <p:nvSpPr>
            <p:cNvPr id="19" name="object 19"/>
            <p:cNvSpPr/>
            <p:nvPr/>
          </p:nvSpPr>
          <p:spPr>
            <a:xfrm>
              <a:off x="7520940" y="2014727"/>
              <a:ext cx="478790" cy="4448810"/>
            </a:xfrm>
            <a:custGeom>
              <a:avLst/>
              <a:gdLst/>
              <a:ahLst/>
              <a:cxnLst/>
              <a:rect l="l" t="t" r="r" b="b"/>
              <a:pathLst>
                <a:path w="478790" h="4448810">
                  <a:moveTo>
                    <a:pt x="239267" y="0"/>
                  </a:moveTo>
                  <a:lnTo>
                    <a:pt x="191065" y="4863"/>
                  </a:lnTo>
                  <a:lnTo>
                    <a:pt x="146161" y="18811"/>
                  </a:lnTo>
                  <a:lnTo>
                    <a:pt x="105519" y="40880"/>
                  </a:lnTo>
                  <a:lnTo>
                    <a:pt x="70103" y="70103"/>
                  </a:lnTo>
                  <a:lnTo>
                    <a:pt x="40880" y="105519"/>
                  </a:lnTo>
                  <a:lnTo>
                    <a:pt x="18811" y="146161"/>
                  </a:lnTo>
                  <a:lnTo>
                    <a:pt x="4863" y="191065"/>
                  </a:lnTo>
                  <a:lnTo>
                    <a:pt x="0" y="239268"/>
                  </a:lnTo>
                  <a:lnTo>
                    <a:pt x="0" y="4209288"/>
                  </a:lnTo>
                  <a:lnTo>
                    <a:pt x="4863" y="4257508"/>
                  </a:lnTo>
                  <a:lnTo>
                    <a:pt x="18811" y="4302421"/>
                  </a:lnTo>
                  <a:lnTo>
                    <a:pt x="40880" y="4343064"/>
                  </a:lnTo>
                  <a:lnTo>
                    <a:pt x="70103" y="4378475"/>
                  </a:lnTo>
                  <a:lnTo>
                    <a:pt x="105519" y="4407692"/>
                  </a:lnTo>
                  <a:lnTo>
                    <a:pt x="146161" y="4429753"/>
                  </a:lnTo>
                  <a:lnTo>
                    <a:pt x="191065" y="4443694"/>
                  </a:lnTo>
                  <a:lnTo>
                    <a:pt x="239267" y="4448556"/>
                  </a:lnTo>
                  <a:lnTo>
                    <a:pt x="287470" y="4443694"/>
                  </a:lnTo>
                  <a:lnTo>
                    <a:pt x="332374" y="4429753"/>
                  </a:lnTo>
                  <a:lnTo>
                    <a:pt x="373016" y="4407692"/>
                  </a:lnTo>
                  <a:lnTo>
                    <a:pt x="408431" y="4378475"/>
                  </a:lnTo>
                  <a:lnTo>
                    <a:pt x="437655" y="4343064"/>
                  </a:lnTo>
                  <a:lnTo>
                    <a:pt x="459724" y="4302421"/>
                  </a:lnTo>
                  <a:lnTo>
                    <a:pt x="473672" y="4257508"/>
                  </a:lnTo>
                  <a:lnTo>
                    <a:pt x="478535" y="4209288"/>
                  </a:lnTo>
                  <a:lnTo>
                    <a:pt x="478535" y="239268"/>
                  </a:lnTo>
                  <a:lnTo>
                    <a:pt x="473677" y="191065"/>
                  </a:lnTo>
                  <a:lnTo>
                    <a:pt x="459741" y="146161"/>
                  </a:lnTo>
                  <a:lnTo>
                    <a:pt x="437689" y="105519"/>
                  </a:lnTo>
                  <a:lnTo>
                    <a:pt x="408479" y="70103"/>
                  </a:lnTo>
                  <a:lnTo>
                    <a:pt x="373072" y="40880"/>
                  </a:lnTo>
                  <a:lnTo>
                    <a:pt x="332428" y="18811"/>
                  </a:lnTo>
                  <a:lnTo>
                    <a:pt x="287506" y="4863"/>
                  </a:lnTo>
                  <a:lnTo>
                    <a:pt x="2392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399782" y="3526535"/>
              <a:ext cx="745490" cy="2950210"/>
            </a:xfrm>
            <a:custGeom>
              <a:avLst/>
              <a:gdLst/>
              <a:ahLst/>
              <a:cxnLst/>
              <a:rect l="l" t="t" r="r" b="b"/>
              <a:pathLst>
                <a:path w="745490" h="2950210">
                  <a:moveTo>
                    <a:pt x="745236" y="2576322"/>
                  </a:moveTo>
                  <a:lnTo>
                    <a:pt x="742327" y="2529497"/>
                  </a:lnTo>
                  <a:lnTo>
                    <a:pt x="733844" y="2484399"/>
                  </a:lnTo>
                  <a:lnTo>
                    <a:pt x="720140" y="2441384"/>
                  </a:lnTo>
                  <a:lnTo>
                    <a:pt x="701560" y="2400795"/>
                  </a:lnTo>
                  <a:lnTo>
                    <a:pt x="678459" y="2363012"/>
                  </a:lnTo>
                  <a:lnTo>
                    <a:pt x="651167" y="2328354"/>
                  </a:lnTo>
                  <a:lnTo>
                    <a:pt x="620064" y="2297176"/>
                  </a:lnTo>
                  <a:lnTo>
                    <a:pt x="611886" y="2290724"/>
                  </a:lnTo>
                  <a:lnTo>
                    <a:pt x="611886" y="240030"/>
                  </a:lnTo>
                  <a:lnTo>
                    <a:pt x="607009" y="191655"/>
                  </a:lnTo>
                  <a:lnTo>
                    <a:pt x="593026" y="146596"/>
                  </a:lnTo>
                  <a:lnTo>
                    <a:pt x="570890" y="105829"/>
                  </a:lnTo>
                  <a:lnTo>
                    <a:pt x="541591" y="70307"/>
                  </a:lnTo>
                  <a:lnTo>
                    <a:pt x="506056" y="40995"/>
                  </a:lnTo>
                  <a:lnTo>
                    <a:pt x="465289" y="18872"/>
                  </a:lnTo>
                  <a:lnTo>
                    <a:pt x="420230" y="4876"/>
                  </a:lnTo>
                  <a:lnTo>
                    <a:pt x="371856" y="0"/>
                  </a:lnTo>
                  <a:lnTo>
                    <a:pt x="323469" y="4876"/>
                  </a:lnTo>
                  <a:lnTo>
                    <a:pt x="278409" y="18872"/>
                  </a:lnTo>
                  <a:lnTo>
                    <a:pt x="237642" y="40995"/>
                  </a:lnTo>
                  <a:lnTo>
                    <a:pt x="202120" y="70307"/>
                  </a:lnTo>
                  <a:lnTo>
                    <a:pt x="172808" y="105829"/>
                  </a:lnTo>
                  <a:lnTo>
                    <a:pt x="150685" y="146596"/>
                  </a:lnTo>
                  <a:lnTo>
                    <a:pt x="136690" y="191655"/>
                  </a:lnTo>
                  <a:lnTo>
                    <a:pt x="131826" y="240030"/>
                  </a:lnTo>
                  <a:lnTo>
                    <a:pt x="131826" y="2291918"/>
                  </a:lnTo>
                  <a:lnTo>
                    <a:pt x="125158" y="2297176"/>
                  </a:lnTo>
                  <a:lnTo>
                    <a:pt x="94056" y="2328354"/>
                  </a:lnTo>
                  <a:lnTo>
                    <a:pt x="66763" y="2363012"/>
                  </a:lnTo>
                  <a:lnTo>
                    <a:pt x="43662" y="2400795"/>
                  </a:lnTo>
                  <a:lnTo>
                    <a:pt x="25082" y="2441384"/>
                  </a:lnTo>
                  <a:lnTo>
                    <a:pt x="11379" y="2484399"/>
                  </a:lnTo>
                  <a:lnTo>
                    <a:pt x="2895" y="2529497"/>
                  </a:lnTo>
                  <a:lnTo>
                    <a:pt x="0" y="2576322"/>
                  </a:lnTo>
                  <a:lnTo>
                    <a:pt x="2895" y="2623159"/>
                  </a:lnTo>
                  <a:lnTo>
                    <a:pt x="11379" y="2668257"/>
                  </a:lnTo>
                  <a:lnTo>
                    <a:pt x="25082" y="2711272"/>
                  </a:lnTo>
                  <a:lnTo>
                    <a:pt x="43662" y="2751861"/>
                  </a:lnTo>
                  <a:lnTo>
                    <a:pt x="66763" y="2789644"/>
                  </a:lnTo>
                  <a:lnTo>
                    <a:pt x="94056" y="2824302"/>
                  </a:lnTo>
                  <a:lnTo>
                    <a:pt x="125158" y="2855480"/>
                  </a:lnTo>
                  <a:lnTo>
                    <a:pt x="159753" y="2882811"/>
                  </a:lnTo>
                  <a:lnTo>
                    <a:pt x="197459" y="2905963"/>
                  </a:lnTo>
                  <a:lnTo>
                    <a:pt x="237959" y="2924581"/>
                  </a:lnTo>
                  <a:lnTo>
                    <a:pt x="280885" y="2938310"/>
                  </a:lnTo>
                  <a:lnTo>
                    <a:pt x="325882" y="2946793"/>
                  </a:lnTo>
                  <a:lnTo>
                    <a:pt x="372618" y="2949702"/>
                  </a:lnTo>
                  <a:lnTo>
                    <a:pt x="419341" y="2946793"/>
                  </a:lnTo>
                  <a:lnTo>
                    <a:pt x="464337" y="2938310"/>
                  </a:lnTo>
                  <a:lnTo>
                    <a:pt x="507263" y="2924581"/>
                  </a:lnTo>
                  <a:lnTo>
                    <a:pt x="547763" y="2905963"/>
                  </a:lnTo>
                  <a:lnTo>
                    <a:pt x="585470" y="2882811"/>
                  </a:lnTo>
                  <a:lnTo>
                    <a:pt x="620064" y="2855480"/>
                  </a:lnTo>
                  <a:lnTo>
                    <a:pt x="651167" y="2824302"/>
                  </a:lnTo>
                  <a:lnTo>
                    <a:pt x="678459" y="2789644"/>
                  </a:lnTo>
                  <a:lnTo>
                    <a:pt x="701560" y="2751861"/>
                  </a:lnTo>
                  <a:lnTo>
                    <a:pt x="720140" y="2711272"/>
                  </a:lnTo>
                  <a:lnTo>
                    <a:pt x="733844" y="2668257"/>
                  </a:lnTo>
                  <a:lnTo>
                    <a:pt x="742327" y="2623159"/>
                  </a:lnTo>
                  <a:lnTo>
                    <a:pt x="745236" y="2576322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399782" y="5729477"/>
              <a:ext cx="745490" cy="746760"/>
            </a:xfrm>
            <a:custGeom>
              <a:avLst/>
              <a:gdLst/>
              <a:ahLst/>
              <a:cxnLst/>
              <a:rect l="l" t="t" r="r" b="b"/>
              <a:pathLst>
                <a:path w="745490" h="746760">
                  <a:moveTo>
                    <a:pt x="0" y="373380"/>
                  </a:moveTo>
                  <a:lnTo>
                    <a:pt x="2904" y="326544"/>
                  </a:lnTo>
                  <a:lnTo>
                    <a:pt x="11383" y="281444"/>
                  </a:lnTo>
                  <a:lnTo>
                    <a:pt x="25087" y="238431"/>
                  </a:lnTo>
                  <a:lnTo>
                    <a:pt x="43668" y="197853"/>
                  </a:lnTo>
                  <a:lnTo>
                    <a:pt x="66774" y="160060"/>
                  </a:lnTo>
                  <a:lnTo>
                    <a:pt x="94057" y="125404"/>
                  </a:lnTo>
                  <a:lnTo>
                    <a:pt x="125168" y="94233"/>
                  </a:lnTo>
                  <a:lnTo>
                    <a:pt x="159755" y="66897"/>
                  </a:lnTo>
                  <a:lnTo>
                    <a:pt x="197471" y="43747"/>
                  </a:lnTo>
                  <a:lnTo>
                    <a:pt x="237964" y="25132"/>
                  </a:lnTo>
                  <a:lnTo>
                    <a:pt x="280886" y="11403"/>
                  </a:lnTo>
                  <a:lnTo>
                    <a:pt x="325887" y="2909"/>
                  </a:lnTo>
                  <a:lnTo>
                    <a:pt x="372618" y="0"/>
                  </a:lnTo>
                  <a:lnTo>
                    <a:pt x="419348" y="2909"/>
                  </a:lnTo>
                  <a:lnTo>
                    <a:pt x="464349" y="11403"/>
                  </a:lnTo>
                  <a:lnTo>
                    <a:pt x="507271" y="25132"/>
                  </a:lnTo>
                  <a:lnTo>
                    <a:pt x="547764" y="43747"/>
                  </a:lnTo>
                  <a:lnTo>
                    <a:pt x="585480" y="66897"/>
                  </a:lnTo>
                  <a:lnTo>
                    <a:pt x="620067" y="94233"/>
                  </a:lnTo>
                  <a:lnTo>
                    <a:pt x="651178" y="125404"/>
                  </a:lnTo>
                  <a:lnTo>
                    <a:pt x="678461" y="160060"/>
                  </a:lnTo>
                  <a:lnTo>
                    <a:pt x="701567" y="197853"/>
                  </a:lnTo>
                  <a:lnTo>
                    <a:pt x="720148" y="238431"/>
                  </a:lnTo>
                  <a:lnTo>
                    <a:pt x="733852" y="281444"/>
                  </a:lnTo>
                  <a:lnTo>
                    <a:pt x="742331" y="326544"/>
                  </a:lnTo>
                  <a:lnTo>
                    <a:pt x="745236" y="373380"/>
                  </a:lnTo>
                  <a:lnTo>
                    <a:pt x="742331" y="420215"/>
                  </a:lnTo>
                  <a:lnTo>
                    <a:pt x="733852" y="465315"/>
                  </a:lnTo>
                  <a:lnTo>
                    <a:pt x="720148" y="508328"/>
                  </a:lnTo>
                  <a:lnTo>
                    <a:pt x="701567" y="548906"/>
                  </a:lnTo>
                  <a:lnTo>
                    <a:pt x="678461" y="586699"/>
                  </a:lnTo>
                  <a:lnTo>
                    <a:pt x="651178" y="621355"/>
                  </a:lnTo>
                  <a:lnTo>
                    <a:pt x="620067" y="652526"/>
                  </a:lnTo>
                  <a:lnTo>
                    <a:pt x="585480" y="679862"/>
                  </a:lnTo>
                  <a:lnTo>
                    <a:pt x="547764" y="703012"/>
                  </a:lnTo>
                  <a:lnTo>
                    <a:pt x="507271" y="721627"/>
                  </a:lnTo>
                  <a:lnTo>
                    <a:pt x="464349" y="735356"/>
                  </a:lnTo>
                  <a:lnTo>
                    <a:pt x="419348" y="743850"/>
                  </a:lnTo>
                  <a:lnTo>
                    <a:pt x="372618" y="746760"/>
                  </a:lnTo>
                  <a:lnTo>
                    <a:pt x="325887" y="743850"/>
                  </a:lnTo>
                  <a:lnTo>
                    <a:pt x="280886" y="735356"/>
                  </a:lnTo>
                  <a:lnTo>
                    <a:pt x="237964" y="721627"/>
                  </a:lnTo>
                  <a:lnTo>
                    <a:pt x="197471" y="703012"/>
                  </a:lnTo>
                  <a:lnTo>
                    <a:pt x="159755" y="679862"/>
                  </a:lnTo>
                  <a:lnTo>
                    <a:pt x="125168" y="652526"/>
                  </a:lnTo>
                  <a:lnTo>
                    <a:pt x="94057" y="621355"/>
                  </a:lnTo>
                  <a:lnTo>
                    <a:pt x="66774" y="586699"/>
                  </a:lnTo>
                  <a:lnTo>
                    <a:pt x="43668" y="548906"/>
                  </a:lnTo>
                  <a:lnTo>
                    <a:pt x="25087" y="508328"/>
                  </a:lnTo>
                  <a:lnTo>
                    <a:pt x="11383" y="465315"/>
                  </a:lnTo>
                  <a:lnTo>
                    <a:pt x="2904" y="420215"/>
                  </a:lnTo>
                  <a:lnTo>
                    <a:pt x="0" y="373380"/>
                  </a:lnTo>
                  <a:close/>
                </a:path>
              </a:pathLst>
            </a:custGeom>
            <a:ln w="32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5552" y="6060948"/>
              <a:ext cx="86868" cy="1783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8956" y="6044183"/>
              <a:ext cx="160020" cy="2133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95616" y="3264408"/>
              <a:ext cx="352425" cy="441959"/>
            </a:xfrm>
            <a:custGeom>
              <a:avLst/>
              <a:gdLst/>
              <a:ahLst/>
              <a:cxnLst/>
              <a:rect l="l" t="t" r="r" b="b"/>
              <a:pathLst>
                <a:path w="352425" h="441960">
                  <a:moveTo>
                    <a:pt x="176022" y="0"/>
                  </a:moveTo>
                  <a:lnTo>
                    <a:pt x="0" y="176021"/>
                  </a:lnTo>
                  <a:lnTo>
                    <a:pt x="88010" y="176021"/>
                  </a:lnTo>
                  <a:lnTo>
                    <a:pt x="88010" y="441959"/>
                  </a:lnTo>
                  <a:lnTo>
                    <a:pt x="264032" y="441959"/>
                  </a:lnTo>
                  <a:lnTo>
                    <a:pt x="264032" y="176021"/>
                  </a:lnTo>
                  <a:lnTo>
                    <a:pt x="352043" y="176021"/>
                  </a:lnTo>
                  <a:lnTo>
                    <a:pt x="176022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595616" y="3264408"/>
              <a:ext cx="352425" cy="441959"/>
            </a:xfrm>
            <a:custGeom>
              <a:avLst/>
              <a:gdLst/>
              <a:ahLst/>
              <a:cxnLst/>
              <a:rect l="l" t="t" r="r" b="b"/>
              <a:pathLst>
                <a:path w="352425" h="441960">
                  <a:moveTo>
                    <a:pt x="0" y="176021"/>
                  </a:moveTo>
                  <a:lnTo>
                    <a:pt x="88010" y="176021"/>
                  </a:lnTo>
                  <a:lnTo>
                    <a:pt x="88010" y="441959"/>
                  </a:lnTo>
                  <a:lnTo>
                    <a:pt x="264032" y="441959"/>
                  </a:lnTo>
                  <a:lnTo>
                    <a:pt x="264032" y="176021"/>
                  </a:lnTo>
                  <a:lnTo>
                    <a:pt x="352043" y="176021"/>
                  </a:lnTo>
                  <a:lnTo>
                    <a:pt x="176022" y="0"/>
                  </a:lnTo>
                  <a:lnTo>
                    <a:pt x="0" y="176021"/>
                  </a:lnTo>
                  <a:close/>
                </a:path>
              </a:pathLst>
            </a:custGeom>
            <a:ln w="12192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771132" y="2377440"/>
            <a:ext cx="582930" cy="3344704"/>
            <a:chOff x="9028176" y="2026920"/>
            <a:chExt cx="777240" cy="4459605"/>
          </a:xfrm>
        </p:grpSpPr>
        <p:sp>
          <p:nvSpPr>
            <p:cNvPr id="27" name="object 27"/>
            <p:cNvSpPr/>
            <p:nvPr/>
          </p:nvSpPr>
          <p:spPr>
            <a:xfrm>
              <a:off x="9168384" y="2026920"/>
              <a:ext cx="478790" cy="4448810"/>
            </a:xfrm>
            <a:custGeom>
              <a:avLst/>
              <a:gdLst/>
              <a:ahLst/>
              <a:cxnLst/>
              <a:rect l="l" t="t" r="r" b="b"/>
              <a:pathLst>
                <a:path w="478790" h="4448810">
                  <a:moveTo>
                    <a:pt x="239268" y="0"/>
                  </a:moveTo>
                  <a:lnTo>
                    <a:pt x="191065" y="4863"/>
                  </a:lnTo>
                  <a:lnTo>
                    <a:pt x="146161" y="18811"/>
                  </a:lnTo>
                  <a:lnTo>
                    <a:pt x="105519" y="40880"/>
                  </a:lnTo>
                  <a:lnTo>
                    <a:pt x="70104" y="70103"/>
                  </a:lnTo>
                  <a:lnTo>
                    <a:pt x="40880" y="105519"/>
                  </a:lnTo>
                  <a:lnTo>
                    <a:pt x="18811" y="146161"/>
                  </a:lnTo>
                  <a:lnTo>
                    <a:pt x="4863" y="191065"/>
                  </a:lnTo>
                  <a:lnTo>
                    <a:pt x="0" y="239267"/>
                  </a:lnTo>
                  <a:lnTo>
                    <a:pt x="0" y="4209288"/>
                  </a:lnTo>
                  <a:lnTo>
                    <a:pt x="4863" y="4257508"/>
                  </a:lnTo>
                  <a:lnTo>
                    <a:pt x="18811" y="4302421"/>
                  </a:lnTo>
                  <a:lnTo>
                    <a:pt x="40880" y="4343064"/>
                  </a:lnTo>
                  <a:lnTo>
                    <a:pt x="70104" y="4378475"/>
                  </a:lnTo>
                  <a:lnTo>
                    <a:pt x="105519" y="4407692"/>
                  </a:lnTo>
                  <a:lnTo>
                    <a:pt x="146161" y="4429753"/>
                  </a:lnTo>
                  <a:lnTo>
                    <a:pt x="191065" y="4443694"/>
                  </a:lnTo>
                  <a:lnTo>
                    <a:pt x="239268" y="4448556"/>
                  </a:lnTo>
                  <a:lnTo>
                    <a:pt x="287470" y="4443694"/>
                  </a:lnTo>
                  <a:lnTo>
                    <a:pt x="332374" y="4429753"/>
                  </a:lnTo>
                  <a:lnTo>
                    <a:pt x="373016" y="4407692"/>
                  </a:lnTo>
                  <a:lnTo>
                    <a:pt x="408431" y="4378475"/>
                  </a:lnTo>
                  <a:lnTo>
                    <a:pt x="437655" y="4343064"/>
                  </a:lnTo>
                  <a:lnTo>
                    <a:pt x="459724" y="4302421"/>
                  </a:lnTo>
                  <a:lnTo>
                    <a:pt x="473672" y="4257508"/>
                  </a:lnTo>
                  <a:lnTo>
                    <a:pt x="478536" y="4209288"/>
                  </a:lnTo>
                  <a:lnTo>
                    <a:pt x="478536" y="239267"/>
                  </a:lnTo>
                  <a:lnTo>
                    <a:pt x="473677" y="191065"/>
                  </a:lnTo>
                  <a:lnTo>
                    <a:pt x="459741" y="146161"/>
                  </a:lnTo>
                  <a:lnTo>
                    <a:pt x="437689" y="105519"/>
                  </a:lnTo>
                  <a:lnTo>
                    <a:pt x="408479" y="70103"/>
                  </a:lnTo>
                  <a:lnTo>
                    <a:pt x="373072" y="40880"/>
                  </a:lnTo>
                  <a:lnTo>
                    <a:pt x="332428" y="18811"/>
                  </a:lnTo>
                  <a:lnTo>
                    <a:pt x="287506" y="4863"/>
                  </a:lnTo>
                  <a:lnTo>
                    <a:pt x="2392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044178" y="4780788"/>
              <a:ext cx="745490" cy="1689735"/>
            </a:xfrm>
            <a:custGeom>
              <a:avLst/>
              <a:gdLst/>
              <a:ahLst/>
              <a:cxnLst/>
              <a:rect l="l" t="t" r="r" b="b"/>
              <a:pathLst>
                <a:path w="745490" h="1689735">
                  <a:moveTo>
                    <a:pt x="745236" y="1315974"/>
                  </a:moveTo>
                  <a:lnTo>
                    <a:pt x="742327" y="1269149"/>
                  </a:lnTo>
                  <a:lnTo>
                    <a:pt x="733844" y="1224051"/>
                  </a:lnTo>
                  <a:lnTo>
                    <a:pt x="720140" y="1181036"/>
                  </a:lnTo>
                  <a:lnTo>
                    <a:pt x="701560" y="1140447"/>
                  </a:lnTo>
                  <a:lnTo>
                    <a:pt x="678459" y="1102664"/>
                  </a:lnTo>
                  <a:lnTo>
                    <a:pt x="651167" y="1068006"/>
                  </a:lnTo>
                  <a:lnTo>
                    <a:pt x="620064" y="1036828"/>
                  </a:lnTo>
                  <a:lnTo>
                    <a:pt x="611886" y="1030376"/>
                  </a:lnTo>
                  <a:lnTo>
                    <a:pt x="611886" y="239268"/>
                  </a:lnTo>
                  <a:lnTo>
                    <a:pt x="607021" y="191033"/>
                  </a:lnTo>
                  <a:lnTo>
                    <a:pt x="593064" y="146113"/>
                  </a:lnTo>
                  <a:lnTo>
                    <a:pt x="571004" y="105473"/>
                  </a:lnTo>
                  <a:lnTo>
                    <a:pt x="541782" y="70065"/>
                  </a:lnTo>
                  <a:lnTo>
                    <a:pt x="506361" y="40855"/>
                  </a:lnTo>
                  <a:lnTo>
                    <a:pt x="465721" y="18796"/>
                  </a:lnTo>
                  <a:lnTo>
                    <a:pt x="420814" y="4864"/>
                  </a:lnTo>
                  <a:lnTo>
                    <a:pt x="372618" y="0"/>
                  </a:lnTo>
                  <a:lnTo>
                    <a:pt x="324370" y="4864"/>
                  </a:lnTo>
                  <a:lnTo>
                    <a:pt x="279450" y="18796"/>
                  </a:lnTo>
                  <a:lnTo>
                    <a:pt x="238810" y="40855"/>
                  </a:lnTo>
                  <a:lnTo>
                    <a:pt x="203403" y="70065"/>
                  </a:lnTo>
                  <a:lnTo>
                    <a:pt x="174193" y="105473"/>
                  </a:lnTo>
                  <a:lnTo>
                    <a:pt x="152133" y="146113"/>
                  </a:lnTo>
                  <a:lnTo>
                    <a:pt x="138201" y="191033"/>
                  </a:lnTo>
                  <a:lnTo>
                    <a:pt x="133350" y="239268"/>
                  </a:lnTo>
                  <a:lnTo>
                    <a:pt x="133350" y="1030363"/>
                  </a:lnTo>
                  <a:lnTo>
                    <a:pt x="125158" y="1036828"/>
                  </a:lnTo>
                  <a:lnTo>
                    <a:pt x="94056" y="1068006"/>
                  </a:lnTo>
                  <a:lnTo>
                    <a:pt x="66763" y="1102664"/>
                  </a:lnTo>
                  <a:lnTo>
                    <a:pt x="43662" y="1140447"/>
                  </a:lnTo>
                  <a:lnTo>
                    <a:pt x="25082" y="1181036"/>
                  </a:lnTo>
                  <a:lnTo>
                    <a:pt x="11379" y="1224051"/>
                  </a:lnTo>
                  <a:lnTo>
                    <a:pt x="2895" y="1269149"/>
                  </a:lnTo>
                  <a:lnTo>
                    <a:pt x="0" y="1315974"/>
                  </a:lnTo>
                  <a:lnTo>
                    <a:pt x="2895" y="1362811"/>
                  </a:lnTo>
                  <a:lnTo>
                    <a:pt x="11379" y="1407909"/>
                  </a:lnTo>
                  <a:lnTo>
                    <a:pt x="25082" y="1450924"/>
                  </a:lnTo>
                  <a:lnTo>
                    <a:pt x="43662" y="1491513"/>
                  </a:lnTo>
                  <a:lnTo>
                    <a:pt x="66763" y="1529295"/>
                  </a:lnTo>
                  <a:lnTo>
                    <a:pt x="94056" y="1563954"/>
                  </a:lnTo>
                  <a:lnTo>
                    <a:pt x="125158" y="1595132"/>
                  </a:lnTo>
                  <a:lnTo>
                    <a:pt x="159753" y="1622463"/>
                  </a:lnTo>
                  <a:lnTo>
                    <a:pt x="197459" y="1645615"/>
                  </a:lnTo>
                  <a:lnTo>
                    <a:pt x="237959" y="1664233"/>
                  </a:lnTo>
                  <a:lnTo>
                    <a:pt x="280885" y="1677962"/>
                  </a:lnTo>
                  <a:lnTo>
                    <a:pt x="325882" y="1686445"/>
                  </a:lnTo>
                  <a:lnTo>
                    <a:pt x="372618" y="1689354"/>
                  </a:lnTo>
                  <a:lnTo>
                    <a:pt x="419341" y="1686445"/>
                  </a:lnTo>
                  <a:lnTo>
                    <a:pt x="464337" y="1677962"/>
                  </a:lnTo>
                  <a:lnTo>
                    <a:pt x="507263" y="1664233"/>
                  </a:lnTo>
                  <a:lnTo>
                    <a:pt x="547763" y="1645615"/>
                  </a:lnTo>
                  <a:lnTo>
                    <a:pt x="585470" y="1622463"/>
                  </a:lnTo>
                  <a:lnTo>
                    <a:pt x="620064" y="1595132"/>
                  </a:lnTo>
                  <a:lnTo>
                    <a:pt x="651167" y="1563954"/>
                  </a:lnTo>
                  <a:lnTo>
                    <a:pt x="678459" y="1529295"/>
                  </a:lnTo>
                  <a:lnTo>
                    <a:pt x="701560" y="1491513"/>
                  </a:lnTo>
                  <a:lnTo>
                    <a:pt x="720140" y="1450924"/>
                  </a:lnTo>
                  <a:lnTo>
                    <a:pt x="733844" y="1407909"/>
                  </a:lnTo>
                  <a:lnTo>
                    <a:pt x="742327" y="1362811"/>
                  </a:lnTo>
                  <a:lnTo>
                    <a:pt x="745236" y="1315974"/>
                  </a:lnTo>
                  <a:close/>
                </a:path>
              </a:pathLst>
            </a:custGeom>
            <a:solidFill>
              <a:srgbClr val="EE949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9044178" y="5723382"/>
              <a:ext cx="745490" cy="746760"/>
            </a:xfrm>
            <a:custGeom>
              <a:avLst/>
              <a:gdLst/>
              <a:ahLst/>
              <a:cxnLst/>
              <a:rect l="l" t="t" r="r" b="b"/>
              <a:pathLst>
                <a:path w="745490" h="746760">
                  <a:moveTo>
                    <a:pt x="0" y="373380"/>
                  </a:moveTo>
                  <a:lnTo>
                    <a:pt x="2904" y="326544"/>
                  </a:lnTo>
                  <a:lnTo>
                    <a:pt x="11383" y="281444"/>
                  </a:lnTo>
                  <a:lnTo>
                    <a:pt x="25087" y="238431"/>
                  </a:lnTo>
                  <a:lnTo>
                    <a:pt x="43668" y="197853"/>
                  </a:lnTo>
                  <a:lnTo>
                    <a:pt x="66774" y="160060"/>
                  </a:lnTo>
                  <a:lnTo>
                    <a:pt x="94057" y="125404"/>
                  </a:lnTo>
                  <a:lnTo>
                    <a:pt x="125168" y="94233"/>
                  </a:lnTo>
                  <a:lnTo>
                    <a:pt x="159755" y="66897"/>
                  </a:lnTo>
                  <a:lnTo>
                    <a:pt x="197471" y="43747"/>
                  </a:lnTo>
                  <a:lnTo>
                    <a:pt x="237964" y="25132"/>
                  </a:lnTo>
                  <a:lnTo>
                    <a:pt x="280886" y="11403"/>
                  </a:lnTo>
                  <a:lnTo>
                    <a:pt x="325887" y="2909"/>
                  </a:lnTo>
                  <a:lnTo>
                    <a:pt x="372618" y="0"/>
                  </a:lnTo>
                  <a:lnTo>
                    <a:pt x="419348" y="2909"/>
                  </a:lnTo>
                  <a:lnTo>
                    <a:pt x="464349" y="11403"/>
                  </a:lnTo>
                  <a:lnTo>
                    <a:pt x="507271" y="25132"/>
                  </a:lnTo>
                  <a:lnTo>
                    <a:pt x="547764" y="43747"/>
                  </a:lnTo>
                  <a:lnTo>
                    <a:pt x="585480" y="66897"/>
                  </a:lnTo>
                  <a:lnTo>
                    <a:pt x="620067" y="94233"/>
                  </a:lnTo>
                  <a:lnTo>
                    <a:pt x="651178" y="125404"/>
                  </a:lnTo>
                  <a:lnTo>
                    <a:pt x="678461" y="160060"/>
                  </a:lnTo>
                  <a:lnTo>
                    <a:pt x="701567" y="197853"/>
                  </a:lnTo>
                  <a:lnTo>
                    <a:pt x="720148" y="238431"/>
                  </a:lnTo>
                  <a:lnTo>
                    <a:pt x="733852" y="281444"/>
                  </a:lnTo>
                  <a:lnTo>
                    <a:pt x="742331" y="326544"/>
                  </a:lnTo>
                  <a:lnTo>
                    <a:pt x="745236" y="373380"/>
                  </a:lnTo>
                  <a:lnTo>
                    <a:pt x="742331" y="420215"/>
                  </a:lnTo>
                  <a:lnTo>
                    <a:pt x="733852" y="465315"/>
                  </a:lnTo>
                  <a:lnTo>
                    <a:pt x="720148" y="508328"/>
                  </a:lnTo>
                  <a:lnTo>
                    <a:pt x="701567" y="548906"/>
                  </a:lnTo>
                  <a:lnTo>
                    <a:pt x="678461" y="586699"/>
                  </a:lnTo>
                  <a:lnTo>
                    <a:pt x="651178" y="621355"/>
                  </a:lnTo>
                  <a:lnTo>
                    <a:pt x="620067" y="652526"/>
                  </a:lnTo>
                  <a:lnTo>
                    <a:pt x="585480" y="679862"/>
                  </a:lnTo>
                  <a:lnTo>
                    <a:pt x="547764" y="703012"/>
                  </a:lnTo>
                  <a:lnTo>
                    <a:pt x="507271" y="721627"/>
                  </a:lnTo>
                  <a:lnTo>
                    <a:pt x="464349" y="735356"/>
                  </a:lnTo>
                  <a:lnTo>
                    <a:pt x="419348" y="743850"/>
                  </a:lnTo>
                  <a:lnTo>
                    <a:pt x="372618" y="746760"/>
                  </a:lnTo>
                  <a:lnTo>
                    <a:pt x="325887" y="743850"/>
                  </a:lnTo>
                  <a:lnTo>
                    <a:pt x="280886" y="735356"/>
                  </a:lnTo>
                  <a:lnTo>
                    <a:pt x="237964" y="721627"/>
                  </a:lnTo>
                  <a:lnTo>
                    <a:pt x="197471" y="703012"/>
                  </a:lnTo>
                  <a:lnTo>
                    <a:pt x="159755" y="679862"/>
                  </a:lnTo>
                  <a:lnTo>
                    <a:pt x="125168" y="652526"/>
                  </a:lnTo>
                  <a:lnTo>
                    <a:pt x="94057" y="621355"/>
                  </a:lnTo>
                  <a:lnTo>
                    <a:pt x="66774" y="586699"/>
                  </a:lnTo>
                  <a:lnTo>
                    <a:pt x="43668" y="548906"/>
                  </a:lnTo>
                  <a:lnTo>
                    <a:pt x="25087" y="508328"/>
                  </a:lnTo>
                  <a:lnTo>
                    <a:pt x="11383" y="465315"/>
                  </a:lnTo>
                  <a:lnTo>
                    <a:pt x="2904" y="420215"/>
                  </a:lnTo>
                  <a:lnTo>
                    <a:pt x="0" y="373380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259824" y="6028435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68782" y="271779"/>
                  </a:moveTo>
                  <a:lnTo>
                    <a:pt x="117728" y="271779"/>
                  </a:lnTo>
                  <a:lnTo>
                    <a:pt x="120269" y="275589"/>
                  </a:lnTo>
                  <a:lnTo>
                    <a:pt x="122427" y="278129"/>
                  </a:lnTo>
                  <a:lnTo>
                    <a:pt x="125349" y="280669"/>
                  </a:lnTo>
                  <a:lnTo>
                    <a:pt x="128143" y="283209"/>
                  </a:lnTo>
                  <a:lnTo>
                    <a:pt x="131699" y="284479"/>
                  </a:lnTo>
                  <a:lnTo>
                    <a:pt x="139319" y="287019"/>
                  </a:lnTo>
                  <a:lnTo>
                    <a:pt x="147193" y="287019"/>
                  </a:lnTo>
                  <a:lnTo>
                    <a:pt x="154812" y="284479"/>
                  </a:lnTo>
                  <a:lnTo>
                    <a:pt x="158369" y="283209"/>
                  </a:lnTo>
                  <a:lnTo>
                    <a:pt x="161798" y="280669"/>
                  </a:lnTo>
                  <a:lnTo>
                    <a:pt x="166877" y="275589"/>
                  </a:lnTo>
                  <a:lnTo>
                    <a:pt x="168782" y="271779"/>
                  </a:lnTo>
                  <a:close/>
                </a:path>
                <a:path w="287020" h="287020">
                  <a:moveTo>
                    <a:pt x="215773" y="252729"/>
                  </a:moveTo>
                  <a:lnTo>
                    <a:pt x="70739" y="252729"/>
                  </a:lnTo>
                  <a:lnTo>
                    <a:pt x="71374" y="256539"/>
                  </a:lnTo>
                  <a:lnTo>
                    <a:pt x="85090" y="274319"/>
                  </a:lnTo>
                  <a:lnTo>
                    <a:pt x="88519" y="276859"/>
                  </a:lnTo>
                  <a:lnTo>
                    <a:pt x="92328" y="278129"/>
                  </a:lnTo>
                  <a:lnTo>
                    <a:pt x="103758" y="278129"/>
                  </a:lnTo>
                  <a:lnTo>
                    <a:pt x="107823" y="276859"/>
                  </a:lnTo>
                  <a:lnTo>
                    <a:pt x="111378" y="275589"/>
                  </a:lnTo>
                  <a:lnTo>
                    <a:pt x="114807" y="274319"/>
                  </a:lnTo>
                  <a:lnTo>
                    <a:pt x="117728" y="271779"/>
                  </a:lnTo>
                  <a:lnTo>
                    <a:pt x="205231" y="271779"/>
                  </a:lnTo>
                  <a:lnTo>
                    <a:pt x="210311" y="266699"/>
                  </a:lnTo>
                  <a:lnTo>
                    <a:pt x="212217" y="264159"/>
                  </a:lnTo>
                  <a:lnTo>
                    <a:pt x="214122" y="260349"/>
                  </a:lnTo>
                  <a:lnTo>
                    <a:pt x="215137" y="256539"/>
                  </a:lnTo>
                  <a:lnTo>
                    <a:pt x="215773" y="252729"/>
                  </a:lnTo>
                  <a:close/>
                </a:path>
                <a:path w="287020" h="287020">
                  <a:moveTo>
                    <a:pt x="205231" y="271779"/>
                  </a:moveTo>
                  <a:lnTo>
                    <a:pt x="168782" y="271779"/>
                  </a:lnTo>
                  <a:lnTo>
                    <a:pt x="171957" y="274319"/>
                  </a:lnTo>
                  <a:lnTo>
                    <a:pt x="175132" y="275589"/>
                  </a:lnTo>
                  <a:lnTo>
                    <a:pt x="182752" y="278129"/>
                  </a:lnTo>
                  <a:lnTo>
                    <a:pt x="194182" y="278129"/>
                  </a:lnTo>
                  <a:lnTo>
                    <a:pt x="197993" y="276859"/>
                  </a:lnTo>
                  <a:lnTo>
                    <a:pt x="201802" y="274319"/>
                  </a:lnTo>
                  <a:lnTo>
                    <a:pt x="205231" y="271779"/>
                  </a:lnTo>
                  <a:close/>
                </a:path>
                <a:path w="287020" h="287020">
                  <a:moveTo>
                    <a:pt x="66675" y="252729"/>
                  </a:moveTo>
                  <a:lnTo>
                    <a:pt x="56769" y="252729"/>
                  </a:lnTo>
                  <a:lnTo>
                    <a:pt x="59690" y="253999"/>
                  </a:lnTo>
                  <a:lnTo>
                    <a:pt x="62229" y="253999"/>
                  </a:lnTo>
                  <a:lnTo>
                    <a:pt x="66675" y="252729"/>
                  </a:lnTo>
                  <a:close/>
                </a:path>
                <a:path w="287020" h="287020">
                  <a:moveTo>
                    <a:pt x="229997" y="252729"/>
                  </a:moveTo>
                  <a:lnTo>
                    <a:pt x="220218" y="252729"/>
                  </a:lnTo>
                  <a:lnTo>
                    <a:pt x="224281" y="253999"/>
                  </a:lnTo>
                  <a:lnTo>
                    <a:pt x="227456" y="253999"/>
                  </a:lnTo>
                  <a:lnTo>
                    <a:pt x="229997" y="252729"/>
                  </a:lnTo>
                  <a:close/>
                </a:path>
                <a:path w="287020" h="287020">
                  <a:moveTo>
                    <a:pt x="256031" y="71119"/>
                  </a:moveTo>
                  <a:lnTo>
                    <a:pt x="31115" y="71119"/>
                  </a:lnTo>
                  <a:lnTo>
                    <a:pt x="27304" y="72389"/>
                  </a:lnTo>
                  <a:lnTo>
                    <a:pt x="23749" y="73659"/>
                  </a:lnTo>
                  <a:lnTo>
                    <a:pt x="20320" y="76199"/>
                  </a:lnTo>
                  <a:lnTo>
                    <a:pt x="17779" y="78739"/>
                  </a:lnTo>
                  <a:lnTo>
                    <a:pt x="14858" y="81279"/>
                  </a:lnTo>
                  <a:lnTo>
                    <a:pt x="12700" y="85089"/>
                  </a:lnTo>
                  <a:lnTo>
                    <a:pt x="10795" y="88899"/>
                  </a:lnTo>
                  <a:lnTo>
                    <a:pt x="9525" y="92709"/>
                  </a:lnTo>
                  <a:lnTo>
                    <a:pt x="8890" y="96519"/>
                  </a:lnTo>
                  <a:lnTo>
                    <a:pt x="8890" y="100329"/>
                  </a:lnTo>
                  <a:lnTo>
                    <a:pt x="15240" y="118109"/>
                  </a:lnTo>
                  <a:lnTo>
                    <a:pt x="12319" y="120649"/>
                  </a:lnTo>
                  <a:lnTo>
                    <a:pt x="0" y="143509"/>
                  </a:lnTo>
                  <a:lnTo>
                    <a:pt x="253" y="147319"/>
                  </a:lnTo>
                  <a:lnTo>
                    <a:pt x="15240" y="168909"/>
                  </a:lnTo>
                  <a:lnTo>
                    <a:pt x="12953" y="172719"/>
                  </a:lnTo>
                  <a:lnTo>
                    <a:pt x="11049" y="175259"/>
                  </a:lnTo>
                  <a:lnTo>
                    <a:pt x="9778" y="179069"/>
                  </a:lnTo>
                  <a:lnTo>
                    <a:pt x="9144" y="182879"/>
                  </a:lnTo>
                  <a:lnTo>
                    <a:pt x="8890" y="186689"/>
                  </a:lnTo>
                  <a:lnTo>
                    <a:pt x="8890" y="190499"/>
                  </a:lnTo>
                  <a:lnTo>
                    <a:pt x="17779" y="208279"/>
                  </a:lnTo>
                  <a:lnTo>
                    <a:pt x="20320" y="210819"/>
                  </a:lnTo>
                  <a:lnTo>
                    <a:pt x="23749" y="213359"/>
                  </a:lnTo>
                  <a:lnTo>
                    <a:pt x="27304" y="214629"/>
                  </a:lnTo>
                  <a:lnTo>
                    <a:pt x="31115" y="215899"/>
                  </a:lnTo>
                  <a:lnTo>
                    <a:pt x="34544" y="217169"/>
                  </a:lnTo>
                  <a:lnTo>
                    <a:pt x="33908" y="219709"/>
                  </a:lnTo>
                  <a:lnTo>
                    <a:pt x="33654" y="223519"/>
                  </a:lnTo>
                  <a:lnTo>
                    <a:pt x="33654" y="227329"/>
                  </a:lnTo>
                  <a:lnTo>
                    <a:pt x="34290" y="232409"/>
                  </a:lnTo>
                  <a:lnTo>
                    <a:pt x="35814" y="234949"/>
                  </a:lnTo>
                  <a:lnTo>
                    <a:pt x="37465" y="238759"/>
                  </a:lnTo>
                  <a:lnTo>
                    <a:pt x="39624" y="242569"/>
                  </a:lnTo>
                  <a:lnTo>
                    <a:pt x="42164" y="245109"/>
                  </a:lnTo>
                  <a:lnTo>
                    <a:pt x="44450" y="247649"/>
                  </a:lnTo>
                  <a:lnTo>
                    <a:pt x="46608" y="248919"/>
                  </a:lnTo>
                  <a:lnTo>
                    <a:pt x="49149" y="250189"/>
                  </a:lnTo>
                  <a:lnTo>
                    <a:pt x="51434" y="251459"/>
                  </a:lnTo>
                  <a:lnTo>
                    <a:pt x="54228" y="252729"/>
                  </a:lnTo>
                  <a:lnTo>
                    <a:pt x="232918" y="252729"/>
                  </a:lnTo>
                  <a:lnTo>
                    <a:pt x="237998" y="250189"/>
                  </a:lnTo>
                  <a:lnTo>
                    <a:pt x="240156" y="248919"/>
                  </a:lnTo>
                  <a:lnTo>
                    <a:pt x="242697" y="247649"/>
                  </a:lnTo>
                  <a:lnTo>
                    <a:pt x="244601" y="245109"/>
                  </a:lnTo>
                  <a:lnTo>
                    <a:pt x="247523" y="242569"/>
                  </a:lnTo>
                  <a:lnTo>
                    <a:pt x="251332" y="234949"/>
                  </a:lnTo>
                  <a:lnTo>
                    <a:pt x="252222" y="232409"/>
                  </a:lnTo>
                  <a:lnTo>
                    <a:pt x="252856" y="227329"/>
                  </a:lnTo>
                  <a:lnTo>
                    <a:pt x="253237" y="223519"/>
                  </a:lnTo>
                  <a:lnTo>
                    <a:pt x="252856" y="219709"/>
                  </a:lnTo>
                  <a:lnTo>
                    <a:pt x="251968" y="217169"/>
                  </a:lnTo>
                  <a:lnTo>
                    <a:pt x="256031" y="215899"/>
                  </a:lnTo>
                  <a:lnTo>
                    <a:pt x="259206" y="214629"/>
                  </a:lnTo>
                  <a:lnTo>
                    <a:pt x="263017" y="213359"/>
                  </a:lnTo>
                  <a:lnTo>
                    <a:pt x="266192" y="210819"/>
                  </a:lnTo>
                  <a:lnTo>
                    <a:pt x="269112" y="208279"/>
                  </a:lnTo>
                  <a:lnTo>
                    <a:pt x="271906" y="205739"/>
                  </a:lnTo>
                  <a:lnTo>
                    <a:pt x="274447" y="200659"/>
                  </a:lnTo>
                  <a:lnTo>
                    <a:pt x="171957" y="200659"/>
                  </a:lnTo>
                  <a:lnTo>
                    <a:pt x="167512" y="199389"/>
                  </a:lnTo>
                  <a:lnTo>
                    <a:pt x="165353" y="198119"/>
                  </a:lnTo>
                  <a:lnTo>
                    <a:pt x="163449" y="196849"/>
                  </a:lnTo>
                  <a:lnTo>
                    <a:pt x="161798" y="195579"/>
                  </a:lnTo>
                  <a:lnTo>
                    <a:pt x="92964" y="195579"/>
                  </a:lnTo>
                  <a:lnTo>
                    <a:pt x="91694" y="194309"/>
                  </a:lnTo>
                  <a:lnTo>
                    <a:pt x="91440" y="193039"/>
                  </a:lnTo>
                  <a:lnTo>
                    <a:pt x="90804" y="191769"/>
                  </a:lnTo>
                  <a:lnTo>
                    <a:pt x="90804" y="190499"/>
                  </a:lnTo>
                  <a:lnTo>
                    <a:pt x="91440" y="189229"/>
                  </a:lnTo>
                  <a:lnTo>
                    <a:pt x="91694" y="189229"/>
                  </a:lnTo>
                  <a:lnTo>
                    <a:pt x="92328" y="187959"/>
                  </a:lnTo>
                  <a:lnTo>
                    <a:pt x="145107" y="134619"/>
                  </a:lnTo>
                  <a:lnTo>
                    <a:pt x="110108" y="134619"/>
                  </a:lnTo>
                  <a:lnTo>
                    <a:pt x="105028" y="133349"/>
                  </a:lnTo>
                  <a:lnTo>
                    <a:pt x="102743" y="133349"/>
                  </a:lnTo>
                  <a:lnTo>
                    <a:pt x="100837" y="132079"/>
                  </a:lnTo>
                  <a:lnTo>
                    <a:pt x="98678" y="130809"/>
                  </a:lnTo>
                  <a:lnTo>
                    <a:pt x="96774" y="129539"/>
                  </a:lnTo>
                  <a:lnTo>
                    <a:pt x="94615" y="128269"/>
                  </a:lnTo>
                  <a:lnTo>
                    <a:pt x="92964" y="126999"/>
                  </a:lnTo>
                  <a:lnTo>
                    <a:pt x="91694" y="125729"/>
                  </a:lnTo>
                  <a:lnTo>
                    <a:pt x="90170" y="123189"/>
                  </a:lnTo>
                  <a:lnTo>
                    <a:pt x="88900" y="121919"/>
                  </a:lnTo>
                  <a:lnTo>
                    <a:pt x="87883" y="119379"/>
                  </a:lnTo>
                  <a:lnTo>
                    <a:pt x="87249" y="116839"/>
                  </a:lnTo>
                  <a:lnTo>
                    <a:pt x="86614" y="115569"/>
                  </a:lnTo>
                  <a:lnTo>
                    <a:pt x="85978" y="113029"/>
                  </a:lnTo>
                  <a:lnTo>
                    <a:pt x="85978" y="106679"/>
                  </a:lnTo>
                  <a:lnTo>
                    <a:pt x="87883" y="100329"/>
                  </a:lnTo>
                  <a:lnTo>
                    <a:pt x="88900" y="97789"/>
                  </a:lnTo>
                  <a:lnTo>
                    <a:pt x="90170" y="96519"/>
                  </a:lnTo>
                  <a:lnTo>
                    <a:pt x="91694" y="95249"/>
                  </a:lnTo>
                  <a:lnTo>
                    <a:pt x="92964" y="92709"/>
                  </a:lnTo>
                  <a:lnTo>
                    <a:pt x="94615" y="91439"/>
                  </a:lnTo>
                  <a:lnTo>
                    <a:pt x="96774" y="90169"/>
                  </a:lnTo>
                  <a:lnTo>
                    <a:pt x="98678" y="88899"/>
                  </a:lnTo>
                  <a:lnTo>
                    <a:pt x="100837" y="87629"/>
                  </a:lnTo>
                  <a:lnTo>
                    <a:pt x="102743" y="86359"/>
                  </a:lnTo>
                  <a:lnTo>
                    <a:pt x="274447" y="86359"/>
                  </a:lnTo>
                  <a:lnTo>
                    <a:pt x="259206" y="72389"/>
                  </a:lnTo>
                  <a:lnTo>
                    <a:pt x="256031" y="71119"/>
                  </a:lnTo>
                  <a:close/>
                </a:path>
                <a:path w="287020" h="287020">
                  <a:moveTo>
                    <a:pt x="284733" y="153669"/>
                  </a:moveTo>
                  <a:lnTo>
                    <a:pt x="183769" y="153669"/>
                  </a:lnTo>
                  <a:lnTo>
                    <a:pt x="186308" y="154939"/>
                  </a:lnTo>
                  <a:lnTo>
                    <a:pt x="188214" y="156209"/>
                  </a:lnTo>
                  <a:lnTo>
                    <a:pt x="190373" y="157479"/>
                  </a:lnTo>
                  <a:lnTo>
                    <a:pt x="191897" y="158749"/>
                  </a:lnTo>
                  <a:lnTo>
                    <a:pt x="193548" y="160019"/>
                  </a:lnTo>
                  <a:lnTo>
                    <a:pt x="195452" y="161289"/>
                  </a:lnTo>
                  <a:lnTo>
                    <a:pt x="199898" y="170179"/>
                  </a:lnTo>
                  <a:lnTo>
                    <a:pt x="200151" y="172719"/>
                  </a:lnTo>
                  <a:lnTo>
                    <a:pt x="200532" y="175259"/>
                  </a:lnTo>
                  <a:lnTo>
                    <a:pt x="200786" y="176529"/>
                  </a:lnTo>
                  <a:lnTo>
                    <a:pt x="200532" y="179069"/>
                  </a:lnTo>
                  <a:lnTo>
                    <a:pt x="200151" y="181609"/>
                  </a:lnTo>
                  <a:lnTo>
                    <a:pt x="199898" y="184149"/>
                  </a:lnTo>
                  <a:lnTo>
                    <a:pt x="196723" y="190499"/>
                  </a:lnTo>
                  <a:lnTo>
                    <a:pt x="195452" y="191769"/>
                  </a:lnTo>
                  <a:lnTo>
                    <a:pt x="193548" y="194309"/>
                  </a:lnTo>
                  <a:lnTo>
                    <a:pt x="191897" y="195579"/>
                  </a:lnTo>
                  <a:lnTo>
                    <a:pt x="190373" y="196849"/>
                  </a:lnTo>
                  <a:lnTo>
                    <a:pt x="188214" y="198119"/>
                  </a:lnTo>
                  <a:lnTo>
                    <a:pt x="186308" y="199389"/>
                  </a:lnTo>
                  <a:lnTo>
                    <a:pt x="183769" y="200659"/>
                  </a:lnTo>
                  <a:lnTo>
                    <a:pt x="274447" y="200659"/>
                  </a:lnTo>
                  <a:lnTo>
                    <a:pt x="275717" y="198119"/>
                  </a:lnTo>
                  <a:lnTo>
                    <a:pt x="276986" y="194309"/>
                  </a:lnTo>
                  <a:lnTo>
                    <a:pt x="277622" y="190499"/>
                  </a:lnTo>
                  <a:lnTo>
                    <a:pt x="278002" y="186689"/>
                  </a:lnTo>
                  <a:lnTo>
                    <a:pt x="277622" y="182879"/>
                  </a:lnTo>
                  <a:lnTo>
                    <a:pt x="276732" y="179069"/>
                  </a:lnTo>
                  <a:lnTo>
                    <a:pt x="275462" y="175259"/>
                  </a:lnTo>
                  <a:lnTo>
                    <a:pt x="273557" y="172719"/>
                  </a:lnTo>
                  <a:lnTo>
                    <a:pt x="271272" y="168909"/>
                  </a:lnTo>
                  <a:lnTo>
                    <a:pt x="284352" y="154939"/>
                  </a:lnTo>
                  <a:lnTo>
                    <a:pt x="284733" y="153669"/>
                  </a:lnTo>
                  <a:close/>
                </a:path>
                <a:path w="287020" h="287020">
                  <a:moveTo>
                    <a:pt x="276140" y="90169"/>
                  </a:moveTo>
                  <a:lnTo>
                    <a:pt x="191897" y="90169"/>
                  </a:lnTo>
                  <a:lnTo>
                    <a:pt x="192912" y="91439"/>
                  </a:lnTo>
                  <a:lnTo>
                    <a:pt x="194818" y="91439"/>
                  </a:lnTo>
                  <a:lnTo>
                    <a:pt x="195072" y="92709"/>
                  </a:lnTo>
                  <a:lnTo>
                    <a:pt x="195706" y="93979"/>
                  </a:lnTo>
                  <a:lnTo>
                    <a:pt x="195706" y="95249"/>
                  </a:lnTo>
                  <a:lnTo>
                    <a:pt x="196087" y="95249"/>
                  </a:lnTo>
                  <a:lnTo>
                    <a:pt x="195706" y="96519"/>
                  </a:lnTo>
                  <a:lnTo>
                    <a:pt x="195706" y="97789"/>
                  </a:lnTo>
                  <a:lnTo>
                    <a:pt x="195072" y="97789"/>
                  </a:lnTo>
                  <a:lnTo>
                    <a:pt x="194818" y="99059"/>
                  </a:lnTo>
                  <a:lnTo>
                    <a:pt x="98932" y="194309"/>
                  </a:lnTo>
                  <a:lnTo>
                    <a:pt x="98298" y="195579"/>
                  </a:lnTo>
                  <a:lnTo>
                    <a:pt x="161798" y="195579"/>
                  </a:lnTo>
                  <a:lnTo>
                    <a:pt x="159893" y="194309"/>
                  </a:lnTo>
                  <a:lnTo>
                    <a:pt x="157099" y="190499"/>
                  </a:lnTo>
                  <a:lnTo>
                    <a:pt x="155828" y="187959"/>
                  </a:lnTo>
                  <a:lnTo>
                    <a:pt x="154812" y="186689"/>
                  </a:lnTo>
                  <a:lnTo>
                    <a:pt x="153543" y="181609"/>
                  </a:lnTo>
                  <a:lnTo>
                    <a:pt x="153289" y="179069"/>
                  </a:lnTo>
                  <a:lnTo>
                    <a:pt x="152907" y="176529"/>
                  </a:lnTo>
                  <a:lnTo>
                    <a:pt x="153289" y="175259"/>
                  </a:lnTo>
                  <a:lnTo>
                    <a:pt x="161798" y="158749"/>
                  </a:lnTo>
                  <a:lnTo>
                    <a:pt x="163449" y="157479"/>
                  </a:lnTo>
                  <a:lnTo>
                    <a:pt x="165353" y="156209"/>
                  </a:lnTo>
                  <a:lnTo>
                    <a:pt x="167512" y="154939"/>
                  </a:lnTo>
                  <a:lnTo>
                    <a:pt x="169799" y="153669"/>
                  </a:lnTo>
                  <a:lnTo>
                    <a:pt x="284733" y="153669"/>
                  </a:lnTo>
                  <a:lnTo>
                    <a:pt x="285496" y="151129"/>
                  </a:lnTo>
                  <a:lnTo>
                    <a:pt x="286511" y="147319"/>
                  </a:lnTo>
                  <a:lnTo>
                    <a:pt x="286511" y="139699"/>
                  </a:lnTo>
                  <a:lnTo>
                    <a:pt x="271272" y="118109"/>
                  </a:lnTo>
                  <a:lnTo>
                    <a:pt x="273557" y="115569"/>
                  </a:lnTo>
                  <a:lnTo>
                    <a:pt x="275462" y="111759"/>
                  </a:lnTo>
                  <a:lnTo>
                    <a:pt x="276732" y="107949"/>
                  </a:lnTo>
                  <a:lnTo>
                    <a:pt x="277622" y="104139"/>
                  </a:lnTo>
                  <a:lnTo>
                    <a:pt x="277749" y="102869"/>
                  </a:lnTo>
                  <a:lnTo>
                    <a:pt x="277622" y="96519"/>
                  </a:lnTo>
                  <a:lnTo>
                    <a:pt x="276986" y="92709"/>
                  </a:lnTo>
                  <a:lnTo>
                    <a:pt x="276140" y="90169"/>
                  </a:lnTo>
                  <a:close/>
                </a:path>
                <a:path w="287020" h="287020">
                  <a:moveTo>
                    <a:pt x="274447" y="86359"/>
                  </a:moveTo>
                  <a:lnTo>
                    <a:pt x="117094" y="86359"/>
                  </a:lnTo>
                  <a:lnTo>
                    <a:pt x="118999" y="87629"/>
                  </a:lnTo>
                  <a:lnTo>
                    <a:pt x="121157" y="88899"/>
                  </a:lnTo>
                  <a:lnTo>
                    <a:pt x="123062" y="90169"/>
                  </a:lnTo>
                  <a:lnTo>
                    <a:pt x="125349" y="91439"/>
                  </a:lnTo>
                  <a:lnTo>
                    <a:pt x="126873" y="92709"/>
                  </a:lnTo>
                  <a:lnTo>
                    <a:pt x="128143" y="95249"/>
                  </a:lnTo>
                  <a:lnTo>
                    <a:pt x="129794" y="96519"/>
                  </a:lnTo>
                  <a:lnTo>
                    <a:pt x="131064" y="97789"/>
                  </a:lnTo>
                  <a:lnTo>
                    <a:pt x="131952" y="100329"/>
                  </a:lnTo>
                  <a:lnTo>
                    <a:pt x="132587" y="102869"/>
                  </a:lnTo>
                  <a:lnTo>
                    <a:pt x="133603" y="105409"/>
                  </a:lnTo>
                  <a:lnTo>
                    <a:pt x="133857" y="106679"/>
                  </a:lnTo>
                  <a:lnTo>
                    <a:pt x="133857" y="113029"/>
                  </a:lnTo>
                  <a:lnTo>
                    <a:pt x="133603" y="115569"/>
                  </a:lnTo>
                  <a:lnTo>
                    <a:pt x="132587" y="116839"/>
                  </a:lnTo>
                  <a:lnTo>
                    <a:pt x="131952" y="119379"/>
                  </a:lnTo>
                  <a:lnTo>
                    <a:pt x="131064" y="121919"/>
                  </a:lnTo>
                  <a:lnTo>
                    <a:pt x="129794" y="123189"/>
                  </a:lnTo>
                  <a:lnTo>
                    <a:pt x="128143" y="125729"/>
                  </a:lnTo>
                  <a:lnTo>
                    <a:pt x="125349" y="128269"/>
                  </a:lnTo>
                  <a:lnTo>
                    <a:pt x="123062" y="129539"/>
                  </a:lnTo>
                  <a:lnTo>
                    <a:pt x="121157" y="130809"/>
                  </a:lnTo>
                  <a:lnTo>
                    <a:pt x="118999" y="132079"/>
                  </a:lnTo>
                  <a:lnTo>
                    <a:pt x="117094" y="133349"/>
                  </a:lnTo>
                  <a:lnTo>
                    <a:pt x="112268" y="133349"/>
                  </a:lnTo>
                  <a:lnTo>
                    <a:pt x="110108" y="134619"/>
                  </a:lnTo>
                  <a:lnTo>
                    <a:pt x="145107" y="134619"/>
                  </a:lnTo>
                  <a:lnTo>
                    <a:pt x="187832" y="91439"/>
                  </a:lnTo>
                  <a:lnTo>
                    <a:pt x="189102" y="91439"/>
                  </a:lnTo>
                  <a:lnTo>
                    <a:pt x="190373" y="90169"/>
                  </a:lnTo>
                  <a:lnTo>
                    <a:pt x="276140" y="90169"/>
                  </a:lnTo>
                  <a:lnTo>
                    <a:pt x="275717" y="88899"/>
                  </a:lnTo>
                  <a:lnTo>
                    <a:pt x="274447" y="86359"/>
                  </a:lnTo>
                  <a:close/>
                </a:path>
                <a:path w="287020" h="287020">
                  <a:moveTo>
                    <a:pt x="232918" y="34289"/>
                  </a:moveTo>
                  <a:lnTo>
                    <a:pt x="54228" y="34289"/>
                  </a:lnTo>
                  <a:lnTo>
                    <a:pt x="51434" y="35559"/>
                  </a:lnTo>
                  <a:lnTo>
                    <a:pt x="49149" y="36829"/>
                  </a:lnTo>
                  <a:lnTo>
                    <a:pt x="46354" y="38099"/>
                  </a:lnTo>
                  <a:lnTo>
                    <a:pt x="33654" y="59689"/>
                  </a:lnTo>
                  <a:lnTo>
                    <a:pt x="33654" y="63499"/>
                  </a:lnTo>
                  <a:lnTo>
                    <a:pt x="33908" y="67309"/>
                  </a:lnTo>
                  <a:lnTo>
                    <a:pt x="34544" y="71119"/>
                  </a:lnTo>
                  <a:lnTo>
                    <a:pt x="251968" y="71119"/>
                  </a:lnTo>
                  <a:lnTo>
                    <a:pt x="252856" y="67309"/>
                  </a:lnTo>
                  <a:lnTo>
                    <a:pt x="253237" y="63499"/>
                  </a:lnTo>
                  <a:lnTo>
                    <a:pt x="252856" y="59689"/>
                  </a:lnTo>
                  <a:lnTo>
                    <a:pt x="252222" y="55879"/>
                  </a:lnTo>
                  <a:lnTo>
                    <a:pt x="251332" y="52069"/>
                  </a:lnTo>
                  <a:lnTo>
                    <a:pt x="247523" y="44449"/>
                  </a:lnTo>
                  <a:lnTo>
                    <a:pt x="244601" y="41909"/>
                  </a:lnTo>
                  <a:lnTo>
                    <a:pt x="242697" y="39369"/>
                  </a:lnTo>
                  <a:lnTo>
                    <a:pt x="240156" y="38099"/>
                  </a:lnTo>
                  <a:lnTo>
                    <a:pt x="237998" y="36829"/>
                  </a:lnTo>
                  <a:lnTo>
                    <a:pt x="232918" y="34289"/>
                  </a:lnTo>
                  <a:close/>
                </a:path>
                <a:path w="287020" h="287020">
                  <a:moveTo>
                    <a:pt x="62229" y="33019"/>
                  </a:moveTo>
                  <a:lnTo>
                    <a:pt x="59690" y="34289"/>
                  </a:lnTo>
                  <a:lnTo>
                    <a:pt x="66675" y="34289"/>
                  </a:lnTo>
                  <a:lnTo>
                    <a:pt x="62229" y="33019"/>
                  </a:lnTo>
                  <a:close/>
                </a:path>
                <a:path w="287020" h="287020">
                  <a:moveTo>
                    <a:pt x="99949" y="7619"/>
                  </a:moveTo>
                  <a:lnTo>
                    <a:pt x="96393" y="8889"/>
                  </a:lnTo>
                  <a:lnTo>
                    <a:pt x="92328" y="8889"/>
                  </a:lnTo>
                  <a:lnTo>
                    <a:pt x="88519" y="10159"/>
                  </a:lnTo>
                  <a:lnTo>
                    <a:pt x="85090" y="12700"/>
                  </a:lnTo>
                  <a:lnTo>
                    <a:pt x="81533" y="13969"/>
                  </a:lnTo>
                  <a:lnTo>
                    <a:pt x="78994" y="17779"/>
                  </a:lnTo>
                  <a:lnTo>
                    <a:pt x="70739" y="34289"/>
                  </a:lnTo>
                  <a:lnTo>
                    <a:pt x="215773" y="34289"/>
                  </a:lnTo>
                  <a:lnTo>
                    <a:pt x="205231" y="15239"/>
                  </a:lnTo>
                  <a:lnTo>
                    <a:pt x="117728" y="15239"/>
                  </a:lnTo>
                  <a:lnTo>
                    <a:pt x="114807" y="12700"/>
                  </a:lnTo>
                  <a:lnTo>
                    <a:pt x="111378" y="11429"/>
                  </a:lnTo>
                  <a:lnTo>
                    <a:pt x="107823" y="10159"/>
                  </a:lnTo>
                  <a:lnTo>
                    <a:pt x="103758" y="8889"/>
                  </a:lnTo>
                  <a:lnTo>
                    <a:pt x="99949" y="7619"/>
                  </a:lnTo>
                  <a:close/>
                </a:path>
                <a:path w="287020" h="287020">
                  <a:moveTo>
                    <a:pt x="224281" y="33019"/>
                  </a:moveTo>
                  <a:lnTo>
                    <a:pt x="220218" y="34289"/>
                  </a:lnTo>
                  <a:lnTo>
                    <a:pt x="227456" y="34289"/>
                  </a:lnTo>
                  <a:lnTo>
                    <a:pt x="224281" y="33019"/>
                  </a:lnTo>
                  <a:close/>
                </a:path>
                <a:path w="287020" h="287020">
                  <a:moveTo>
                    <a:pt x="147193" y="0"/>
                  </a:moveTo>
                  <a:lnTo>
                    <a:pt x="139319" y="0"/>
                  </a:lnTo>
                  <a:lnTo>
                    <a:pt x="131699" y="2539"/>
                  </a:lnTo>
                  <a:lnTo>
                    <a:pt x="128143" y="3809"/>
                  </a:lnTo>
                  <a:lnTo>
                    <a:pt x="125349" y="6350"/>
                  </a:lnTo>
                  <a:lnTo>
                    <a:pt x="122427" y="8889"/>
                  </a:lnTo>
                  <a:lnTo>
                    <a:pt x="120269" y="11429"/>
                  </a:lnTo>
                  <a:lnTo>
                    <a:pt x="117728" y="15239"/>
                  </a:lnTo>
                  <a:lnTo>
                    <a:pt x="168782" y="15239"/>
                  </a:lnTo>
                  <a:lnTo>
                    <a:pt x="166877" y="11429"/>
                  </a:lnTo>
                  <a:lnTo>
                    <a:pt x="161798" y="6350"/>
                  </a:lnTo>
                  <a:lnTo>
                    <a:pt x="158369" y="3809"/>
                  </a:lnTo>
                  <a:lnTo>
                    <a:pt x="154812" y="2539"/>
                  </a:lnTo>
                  <a:lnTo>
                    <a:pt x="147193" y="0"/>
                  </a:lnTo>
                  <a:close/>
                </a:path>
                <a:path w="287020" h="287020">
                  <a:moveTo>
                    <a:pt x="186562" y="7619"/>
                  </a:moveTo>
                  <a:lnTo>
                    <a:pt x="175132" y="11429"/>
                  </a:lnTo>
                  <a:lnTo>
                    <a:pt x="171957" y="12700"/>
                  </a:lnTo>
                  <a:lnTo>
                    <a:pt x="168782" y="15239"/>
                  </a:lnTo>
                  <a:lnTo>
                    <a:pt x="205231" y="15239"/>
                  </a:lnTo>
                  <a:lnTo>
                    <a:pt x="201802" y="12700"/>
                  </a:lnTo>
                  <a:lnTo>
                    <a:pt x="194182" y="8889"/>
                  </a:lnTo>
                  <a:lnTo>
                    <a:pt x="190626" y="8889"/>
                  </a:lnTo>
                  <a:lnTo>
                    <a:pt x="186562" y="7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227820" y="4497324"/>
              <a:ext cx="350520" cy="441959"/>
            </a:xfrm>
            <a:custGeom>
              <a:avLst/>
              <a:gdLst/>
              <a:ahLst/>
              <a:cxnLst/>
              <a:rect l="l" t="t" r="r" b="b"/>
              <a:pathLst>
                <a:path w="350520" h="441960">
                  <a:moveTo>
                    <a:pt x="175259" y="0"/>
                  </a:moveTo>
                  <a:lnTo>
                    <a:pt x="0" y="175259"/>
                  </a:lnTo>
                  <a:lnTo>
                    <a:pt x="87629" y="175259"/>
                  </a:lnTo>
                  <a:lnTo>
                    <a:pt x="87629" y="441959"/>
                  </a:lnTo>
                  <a:lnTo>
                    <a:pt x="262889" y="441959"/>
                  </a:lnTo>
                  <a:lnTo>
                    <a:pt x="262889" y="175259"/>
                  </a:lnTo>
                  <a:lnTo>
                    <a:pt x="350520" y="175259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EE949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227820" y="4497324"/>
              <a:ext cx="350520" cy="441959"/>
            </a:xfrm>
            <a:custGeom>
              <a:avLst/>
              <a:gdLst/>
              <a:ahLst/>
              <a:cxnLst/>
              <a:rect l="l" t="t" r="r" b="b"/>
              <a:pathLst>
                <a:path w="350520" h="441960">
                  <a:moveTo>
                    <a:pt x="0" y="175259"/>
                  </a:moveTo>
                  <a:lnTo>
                    <a:pt x="87629" y="175259"/>
                  </a:lnTo>
                  <a:lnTo>
                    <a:pt x="87629" y="441959"/>
                  </a:lnTo>
                  <a:lnTo>
                    <a:pt x="262889" y="441959"/>
                  </a:lnTo>
                  <a:lnTo>
                    <a:pt x="262889" y="175259"/>
                  </a:lnTo>
                  <a:lnTo>
                    <a:pt x="350520" y="175259"/>
                  </a:lnTo>
                  <a:lnTo>
                    <a:pt x="175259" y="0"/>
                  </a:lnTo>
                  <a:lnTo>
                    <a:pt x="0" y="175259"/>
                  </a:lnTo>
                  <a:close/>
                </a:path>
              </a:pathLst>
            </a:custGeom>
            <a:ln w="12192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10991" y="592497"/>
            <a:ext cx="8647748" cy="1203727"/>
          </a:xfrm>
          <a:prstGeom prst="rect">
            <a:avLst/>
          </a:prstGeom>
        </p:spPr>
        <p:txBody>
          <a:bodyPr vert="horz" wrap="square" lIns="0" tIns="15240" rIns="0" bIns="0" rtlCol="0" anchor="ctr">
            <a:spAutoFit/>
          </a:bodyPr>
          <a:lstStyle/>
          <a:p>
            <a:pPr marL="2501741" marR="41910" indent="-2454593" algn="just">
              <a:lnSpc>
                <a:spcPct val="98500"/>
              </a:lnSpc>
              <a:spcBef>
                <a:spcPts val="120"/>
              </a:spcBef>
            </a:pPr>
            <a:r>
              <a:rPr lang="ru-RU" sz="3600" b="1" spc="-5" baseline="-9548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Ц</a:t>
            </a:r>
            <a:r>
              <a:rPr sz="3600" b="1" spc="-5" baseline="-9548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ель</a:t>
            </a:r>
            <a:r>
              <a:rPr sz="3600" b="1" spc="-5" baseline="-9548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600" b="1" spc="-5" baseline="-9548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деятельности СРП:</a:t>
            </a:r>
            <a:r>
              <a:rPr lang="ru-RU" sz="2400" b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spc="-4" dirty="0" smtClean="0"/>
              <a:t>обеспечение</a:t>
            </a:r>
            <a:r>
              <a:rPr sz="1800" dirty="0" smtClean="0"/>
              <a:t> </a:t>
            </a:r>
            <a:r>
              <a:rPr sz="1800" spc="-4" dirty="0"/>
              <a:t>максимальной </a:t>
            </a:r>
            <a:r>
              <a:rPr sz="1800" dirty="0"/>
              <a:t>активности и </a:t>
            </a:r>
            <a:r>
              <a:rPr sz="1800" spc="-4" dirty="0"/>
              <a:t>участия</a:t>
            </a:r>
            <a:r>
              <a:rPr sz="1800" dirty="0"/>
              <a:t> ребенка в </a:t>
            </a:r>
            <a:r>
              <a:rPr sz="1800" spc="4" dirty="0"/>
              <a:t> </a:t>
            </a:r>
            <a:r>
              <a:rPr sz="1800" spc="-4" dirty="0"/>
              <a:t>повседневных</a:t>
            </a:r>
            <a:r>
              <a:rPr sz="1800" dirty="0"/>
              <a:t> жизненных</a:t>
            </a:r>
            <a:r>
              <a:rPr sz="1800" spc="4" dirty="0"/>
              <a:t> </a:t>
            </a:r>
            <a:r>
              <a:rPr sz="1800" spc="-4" dirty="0"/>
              <a:t>ситуациях,</a:t>
            </a:r>
            <a:r>
              <a:rPr sz="1800" dirty="0"/>
              <a:t> улучшение</a:t>
            </a:r>
            <a:r>
              <a:rPr sz="1800" spc="4" dirty="0"/>
              <a:t> </a:t>
            </a:r>
            <a:r>
              <a:rPr sz="1800" spc="-4" dirty="0"/>
              <a:t>качества </a:t>
            </a:r>
            <a:r>
              <a:rPr sz="1800" dirty="0"/>
              <a:t> жизни</a:t>
            </a:r>
            <a:r>
              <a:rPr sz="1800" spc="4" dirty="0"/>
              <a:t> </a:t>
            </a:r>
            <a:r>
              <a:rPr sz="1800" spc="-4" dirty="0"/>
              <a:t>семей,</a:t>
            </a:r>
            <a:r>
              <a:rPr sz="1800" dirty="0"/>
              <a:t> </a:t>
            </a:r>
            <a:r>
              <a:rPr sz="1800" spc="-4" dirty="0"/>
              <a:t>воспитывающих</a:t>
            </a:r>
            <a:r>
              <a:rPr sz="1800" dirty="0"/>
              <a:t> </a:t>
            </a:r>
            <a:r>
              <a:rPr sz="1800" spc="-4" dirty="0"/>
              <a:t>детей</a:t>
            </a:r>
            <a:r>
              <a:rPr sz="1800" dirty="0"/>
              <a:t> раннего</a:t>
            </a:r>
            <a:r>
              <a:rPr sz="1800" spc="4" dirty="0"/>
              <a:t> </a:t>
            </a:r>
            <a:r>
              <a:rPr sz="1800" dirty="0"/>
              <a:t>возраста</a:t>
            </a:r>
            <a:r>
              <a:rPr sz="1800" spc="4" dirty="0"/>
              <a:t> </a:t>
            </a:r>
            <a:r>
              <a:rPr sz="1800" dirty="0"/>
              <a:t>с </a:t>
            </a:r>
            <a:r>
              <a:rPr sz="1800" spc="4" dirty="0"/>
              <a:t> </a:t>
            </a:r>
            <a:r>
              <a:rPr sz="1800" spc="-4" dirty="0"/>
              <a:t>ограничениями</a:t>
            </a:r>
            <a:r>
              <a:rPr sz="1800" spc="8" dirty="0"/>
              <a:t> </a:t>
            </a:r>
            <a:r>
              <a:rPr sz="1800" spc="-4" dirty="0"/>
              <a:t>жизнедеятельности</a:t>
            </a:r>
            <a:endParaRPr sz="1800" dirty="0">
              <a:latin typeface="Segoe UI"/>
              <a:cs typeface="Segoe U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65798" y="3020377"/>
            <a:ext cx="346520" cy="815150"/>
            <a:chOff x="887730" y="2884169"/>
            <a:chExt cx="462026" cy="1086867"/>
          </a:xfrm>
        </p:grpSpPr>
        <p:sp>
          <p:nvSpPr>
            <p:cNvPr id="36" name="object 36"/>
            <p:cNvSpPr/>
            <p:nvPr/>
          </p:nvSpPr>
          <p:spPr>
            <a:xfrm>
              <a:off x="909066" y="2884169"/>
              <a:ext cx="440690" cy="403860"/>
            </a:xfrm>
            <a:custGeom>
              <a:avLst/>
              <a:gdLst/>
              <a:ahLst/>
              <a:cxnLst/>
              <a:rect l="l" t="t" r="r" b="b"/>
              <a:pathLst>
                <a:path w="440690" h="403860">
                  <a:moveTo>
                    <a:pt x="220218" y="0"/>
                  </a:moveTo>
                  <a:lnTo>
                    <a:pt x="169722" y="5333"/>
                  </a:lnTo>
                  <a:lnTo>
                    <a:pt x="123369" y="20527"/>
                  </a:lnTo>
                  <a:lnTo>
                    <a:pt x="82480" y="44367"/>
                  </a:lnTo>
                  <a:lnTo>
                    <a:pt x="48377" y="75640"/>
                  </a:lnTo>
                  <a:lnTo>
                    <a:pt x="22382" y="113133"/>
                  </a:lnTo>
                  <a:lnTo>
                    <a:pt x="5815" y="155634"/>
                  </a:lnTo>
                  <a:lnTo>
                    <a:pt x="0" y="201929"/>
                  </a:lnTo>
                  <a:lnTo>
                    <a:pt x="5815" y="248225"/>
                  </a:lnTo>
                  <a:lnTo>
                    <a:pt x="22382" y="290726"/>
                  </a:lnTo>
                  <a:lnTo>
                    <a:pt x="48377" y="328219"/>
                  </a:lnTo>
                  <a:lnTo>
                    <a:pt x="82480" y="359492"/>
                  </a:lnTo>
                  <a:lnTo>
                    <a:pt x="123369" y="383332"/>
                  </a:lnTo>
                  <a:lnTo>
                    <a:pt x="169722" y="398525"/>
                  </a:lnTo>
                  <a:lnTo>
                    <a:pt x="220218" y="403859"/>
                  </a:lnTo>
                  <a:lnTo>
                    <a:pt x="270713" y="398525"/>
                  </a:lnTo>
                  <a:lnTo>
                    <a:pt x="317066" y="383332"/>
                  </a:lnTo>
                  <a:lnTo>
                    <a:pt x="357955" y="359492"/>
                  </a:lnTo>
                  <a:lnTo>
                    <a:pt x="392058" y="328219"/>
                  </a:lnTo>
                  <a:lnTo>
                    <a:pt x="418053" y="290726"/>
                  </a:lnTo>
                  <a:lnTo>
                    <a:pt x="434620" y="248225"/>
                  </a:lnTo>
                  <a:lnTo>
                    <a:pt x="440436" y="201929"/>
                  </a:lnTo>
                  <a:lnTo>
                    <a:pt x="434620" y="155634"/>
                  </a:lnTo>
                  <a:lnTo>
                    <a:pt x="418053" y="113133"/>
                  </a:lnTo>
                  <a:lnTo>
                    <a:pt x="392058" y="75640"/>
                  </a:lnTo>
                  <a:lnTo>
                    <a:pt x="357955" y="44367"/>
                  </a:lnTo>
                  <a:lnTo>
                    <a:pt x="317066" y="20527"/>
                  </a:lnTo>
                  <a:lnTo>
                    <a:pt x="270713" y="5334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9ED2D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909066" y="2884169"/>
              <a:ext cx="440690" cy="403860"/>
            </a:xfrm>
            <a:custGeom>
              <a:avLst/>
              <a:gdLst/>
              <a:ahLst/>
              <a:cxnLst/>
              <a:rect l="l" t="t" r="r" b="b"/>
              <a:pathLst>
                <a:path w="440690" h="403860">
                  <a:moveTo>
                    <a:pt x="0" y="201929"/>
                  </a:moveTo>
                  <a:lnTo>
                    <a:pt x="5815" y="155634"/>
                  </a:lnTo>
                  <a:lnTo>
                    <a:pt x="22382" y="113133"/>
                  </a:lnTo>
                  <a:lnTo>
                    <a:pt x="48377" y="75640"/>
                  </a:lnTo>
                  <a:lnTo>
                    <a:pt x="82480" y="44367"/>
                  </a:lnTo>
                  <a:lnTo>
                    <a:pt x="123369" y="20527"/>
                  </a:lnTo>
                  <a:lnTo>
                    <a:pt x="169722" y="5333"/>
                  </a:lnTo>
                  <a:lnTo>
                    <a:pt x="220218" y="0"/>
                  </a:lnTo>
                  <a:lnTo>
                    <a:pt x="270713" y="5334"/>
                  </a:lnTo>
                  <a:lnTo>
                    <a:pt x="317066" y="20527"/>
                  </a:lnTo>
                  <a:lnTo>
                    <a:pt x="357955" y="44367"/>
                  </a:lnTo>
                  <a:lnTo>
                    <a:pt x="392058" y="75640"/>
                  </a:lnTo>
                  <a:lnTo>
                    <a:pt x="418053" y="113133"/>
                  </a:lnTo>
                  <a:lnTo>
                    <a:pt x="434620" y="155634"/>
                  </a:lnTo>
                  <a:lnTo>
                    <a:pt x="440436" y="201929"/>
                  </a:lnTo>
                  <a:lnTo>
                    <a:pt x="434620" y="248225"/>
                  </a:lnTo>
                  <a:lnTo>
                    <a:pt x="418053" y="290726"/>
                  </a:lnTo>
                  <a:lnTo>
                    <a:pt x="392058" y="328219"/>
                  </a:lnTo>
                  <a:lnTo>
                    <a:pt x="357955" y="359492"/>
                  </a:lnTo>
                  <a:lnTo>
                    <a:pt x="317066" y="383332"/>
                  </a:lnTo>
                  <a:lnTo>
                    <a:pt x="270713" y="398525"/>
                  </a:lnTo>
                  <a:lnTo>
                    <a:pt x="220218" y="403859"/>
                  </a:lnTo>
                  <a:lnTo>
                    <a:pt x="169722" y="398525"/>
                  </a:lnTo>
                  <a:lnTo>
                    <a:pt x="123369" y="383332"/>
                  </a:lnTo>
                  <a:lnTo>
                    <a:pt x="82480" y="359492"/>
                  </a:lnTo>
                  <a:lnTo>
                    <a:pt x="48377" y="328219"/>
                  </a:lnTo>
                  <a:lnTo>
                    <a:pt x="22382" y="290726"/>
                  </a:lnTo>
                  <a:lnTo>
                    <a:pt x="5815" y="248225"/>
                  </a:lnTo>
                  <a:lnTo>
                    <a:pt x="0" y="201929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940" y="2930652"/>
              <a:ext cx="158496" cy="26365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87730" y="3568446"/>
              <a:ext cx="376555" cy="402590"/>
            </a:xfrm>
            <a:custGeom>
              <a:avLst/>
              <a:gdLst/>
              <a:ahLst/>
              <a:cxnLst/>
              <a:rect l="l" t="t" r="r" b="b"/>
              <a:pathLst>
                <a:path w="376555" h="402589">
                  <a:moveTo>
                    <a:pt x="188213" y="0"/>
                  </a:moveTo>
                  <a:lnTo>
                    <a:pt x="145057" y="5311"/>
                  </a:lnTo>
                  <a:lnTo>
                    <a:pt x="105441" y="20442"/>
                  </a:lnTo>
                  <a:lnTo>
                    <a:pt x="70494" y="44187"/>
                  </a:lnTo>
                  <a:lnTo>
                    <a:pt x="41347" y="75338"/>
                  </a:lnTo>
                  <a:lnTo>
                    <a:pt x="19129" y="112689"/>
                  </a:lnTo>
                  <a:lnTo>
                    <a:pt x="4970" y="155034"/>
                  </a:lnTo>
                  <a:lnTo>
                    <a:pt x="0" y="201167"/>
                  </a:lnTo>
                  <a:lnTo>
                    <a:pt x="4970" y="247301"/>
                  </a:lnTo>
                  <a:lnTo>
                    <a:pt x="19129" y="289646"/>
                  </a:lnTo>
                  <a:lnTo>
                    <a:pt x="41347" y="326997"/>
                  </a:lnTo>
                  <a:lnTo>
                    <a:pt x="70494" y="358148"/>
                  </a:lnTo>
                  <a:lnTo>
                    <a:pt x="105441" y="381893"/>
                  </a:lnTo>
                  <a:lnTo>
                    <a:pt x="145057" y="397024"/>
                  </a:lnTo>
                  <a:lnTo>
                    <a:pt x="188213" y="402335"/>
                  </a:lnTo>
                  <a:lnTo>
                    <a:pt x="231370" y="397024"/>
                  </a:lnTo>
                  <a:lnTo>
                    <a:pt x="270986" y="381893"/>
                  </a:lnTo>
                  <a:lnTo>
                    <a:pt x="305933" y="358148"/>
                  </a:lnTo>
                  <a:lnTo>
                    <a:pt x="335080" y="326997"/>
                  </a:lnTo>
                  <a:lnTo>
                    <a:pt x="357298" y="289646"/>
                  </a:lnTo>
                  <a:lnTo>
                    <a:pt x="371457" y="247301"/>
                  </a:lnTo>
                  <a:lnTo>
                    <a:pt x="376428" y="201167"/>
                  </a:lnTo>
                  <a:lnTo>
                    <a:pt x="371457" y="155034"/>
                  </a:lnTo>
                  <a:lnTo>
                    <a:pt x="357298" y="112689"/>
                  </a:lnTo>
                  <a:lnTo>
                    <a:pt x="335080" y="75338"/>
                  </a:lnTo>
                  <a:lnTo>
                    <a:pt x="305933" y="44187"/>
                  </a:lnTo>
                  <a:lnTo>
                    <a:pt x="270986" y="20442"/>
                  </a:lnTo>
                  <a:lnTo>
                    <a:pt x="231370" y="5311"/>
                  </a:lnTo>
                  <a:lnTo>
                    <a:pt x="188213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87730" y="3568446"/>
              <a:ext cx="376555" cy="402590"/>
            </a:xfrm>
            <a:custGeom>
              <a:avLst/>
              <a:gdLst/>
              <a:ahLst/>
              <a:cxnLst/>
              <a:rect l="l" t="t" r="r" b="b"/>
              <a:pathLst>
                <a:path w="376555" h="402589">
                  <a:moveTo>
                    <a:pt x="0" y="201167"/>
                  </a:moveTo>
                  <a:lnTo>
                    <a:pt x="4970" y="155034"/>
                  </a:lnTo>
                  <a:lnTo>
                    <a:pt x="19129" y="112689"/>
                  </a:lnTo>
                  <a:lnTo>
                    <a:pt x="41347" y="75338"/>
                  </a:lnTo>
                  <a:lnTo>
                    <a:pt x="70494" y="44187"/>
                  </a:lnTo>
                  <a:lnTo>
                    <a:pt x="105441" y="20442"/>
                  </a:lnTo>
                  <a:lnTo>
                    <a:pt x="145057" y="5311"/>
                  </a:lnTo>
                  <a:lnTo>
                    <a:pt x="188213" y="0"/>
                  </a:lnTo>
                  <a:lnTo>
                    <a:pt x="231370" y="5311"/>
                  </a:lnTo>
                  <a:lnTo>
                    <a:pt x="270986" y="20442"/>
                  </a:lnTo>
                  <a:lnTo>
                    <a:pt x="305933" y="44187"/>
                  </a:lnTo>
                  <a:lnTo>
                    <a:pt x="335080" y="75338"/>
                  </a:lnTo>
                  <a:lnTo>
                    <a:pt x="357298" y="112689"/>
                  </a:lnTo>
                  <a:lnTo>
                    <a:pt x="371457" y="155034"/>
                  </a:lnTo>
                  <a:lnTo>
                    <a:pt x="376428" y="201167"/>
                  </a:lnTo>
                  <a:lnTo>
                    <a:pt x="371457" y="247301"/>
                  </a:lnTo>
                  <a:lnTo>
                    <a:pt x="357298" y="289646"/>
                  </a:lnTo>
                  <a:lnTo>
                    <a:pt x="335080" y="326997"/>
                  </a:lnTo>
                  <a:lnTo>
                    <a:pt x="305933" y="358148"/>
                  </a:lnTo>
                  <a:lnTo>
                    <a:pt x="270986" y="381893"/>
                  </a:lnTo>
                  <a:lnTo>
                    <a:pt x="231370" y="397024"/>
                  </a:lnTo>
                  <a:lnTo>
                    <a:pt x="188213" y="402335"/>
                  </a:lnTo>
                  <a:lnTo>
                    <a:pt x="145057" y="397024"/>
                  </a:lnTo>
                  <a:lnTo>
                    <a:pt x="105441" y="381893"/>
                  </a:lnTo>
                  <a:lnTo>
                    <a:pt x="70494" y="358148"/>
                  </a:lnTo>
                  <a:lnTo>
                    <a:pt x="41347" y="326997"/>
                  </a:lnTo>
                  <a:lnTo>
                    <a:pt x="19129" y="289646"/>
                  </a:lnTo>
                  <a:lnTo>
                    <a:pt x="4970" y="247301"/>
                  </a:lnTo>
                  <a:lnTo>
                    <a:pt x="0" y="201167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109472" y="3692651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69" h="121920">
                  <a:moveTo>
                    <a:pt x="24384" y="60071"/>
                  </a:moveTo>
                  <a:lnTo>
                    <a:pt x="3937" y="24638"/>
                  </a:lnTo>
                  <a:lnTo>
                    <a:pt x="3149" y="24384"/>
                  </a:lnTo>
                  <a:lnTo>
                    <a:pt x="2159" y="24384"/>
                  </a:lnTo>
                  <a:lnTo>
                    <a:pt x="1574" y="24638"/>
                  </a:lnTo>
                  <a:lnTo>
                    <a:pt x="787" y="25273"/>
                  </a:lnTo>
                  <a:lnTo>
                    <a:pt x="584" y="25908"/>
                  </a:lnTo>
                  <a:lnTo>
                    <a:pt x="0" y="26289"/>
                  </a:lnTo>
                  <a:lnTo>
                    <a:pt x="0" y="28321"/>
                  </a:lnTo>
                  <a:lnTo>
                    <a:pt x="190" y="28956"/>
                  </a:lnTo>
                  <a:lnTo>
                    <a:pt x="977" y="29845"/>
                  </a:lnTo>
                  <a:lnTo>
                    <a:pt x="1968" y="30480"/>
                  </a:lnTo>
                  <a:lnTo>
                    <a:pt x="3937" y="31369"/>
                  </a:lnTo>
                  <a:lnTo>
                    <a:pt x="7277" y="33528"/>
                  </a:lnTo>
                  <a:lnTo>
                    <a:pt x="18288" y="57658"/>
                  </a:lnTo>
                  <a:lnTo>
                    <a:pt x="18681" y="60071"/>
                  </a:lnTo>
                  <a:lnTo>
                    <a:pt x="18288" y="62738"/>
                  </a:lnTo>
                  <a:lnTo>
                    <a:pt x="17894" y="67818"/>
                  </a:lnTo>
                  <a:lnTo>
                    <a:pt x="16713" y="72390"/>
                  </a:lnTo>
                  <a:lnTo>
                    <a:pt x="977" y="90170"/>
                  </a:lnTo>
                  <a:lnTo>
                    <a:pt x="190" y="91440"/>
                  </a:lnTo>
                  <a:lnTo>
                    <a:pt x="0" y="91948"/>
                  </a:lnTo>
                  <a:lnTo>
                    <a:pt x="0" y="93599"/>
                  </a:lnTo>
                  <a:lnTo>
                    <a:pt x="584" y="94742"/>
                  </a:lnTo>
                  <a:lnTo>
                    <a:pt x="1968" y="95758"/>
                  </a:lnTo>
                  <a:lnTo>
                    <a:pt x="2946" y="96012"/>
                  </a:lnTo>
                  <a:lnTo>
                    <a:pt x="3340" y="96012"/>
                  </a:lnTo>
                  <a:lnTo>
                    <a:pt x="17310" y="84709"/>
                  </a:lnTo>
                  <a:lnTo>
                    <a:pt x="18872" y="82550"/>
                  </a:lnTo>
                  <a:lnTo>
                    <a:pt x="22225" y="75057"/>
                  </a:lnTo>
                  <a:lnTo>
                    <a:pt x="23012" y="72263"/>
                  </a:lnTo>
                  <a:lnTo>
                    <a:pt x="23596" y="69215"/>
                  </a:lnTo>
                  <a:lnTo>
                    <a:pt x="23990" y="66167"/>
                  </a:lnTo>
                  <a:lnTo>
                    <a:pt x="24384" y="60071"/>
                  </a:lnTo>
                  <a:close/>
                </a:path>
                <a:path w="52069" h="121920">
                  <a:moveTo>
                    <a:pt x="38100" y="56896"/>
                  </a:moveTo>
                  <a:lnTo>
                    <a:pt x="24574" y="20701"/>
                  </a:lnTo>
                  <a:lnTo>
                    <a:pt x="14147" y="12192"/>
                  </a:lnTo>
                  <a:lnTo>
                    <a:pt x="12598" y="12192"/>
                  </a:lnTo>
                  <a:lnTo>
                    <a:pt x="11633" y="12827"/>
                  </a:lnTo>
                  <a:lnTo>
                    <a:pt x="10858" y="13716"/>
                  </a:lnTo>
                  <a:lnTo>
                    <a:pt x="10668" y="16383"/>
                  </a:lnTo>
                  <a:lnTo>
                    <a:pt x="11633" y="18161"/>
                  </a:lnTo>
                  <a:lnTo>
                    <a:pt x="12217" y="18288"/>
                  </a:lnTo>
                  <a:lnTo>
                    <a:pt x="14338" y="19812"/>
                  </a:lnTo>
                  <a:lnTo>
                    <a:pt x="29210" y="41402"/>
                  </a:lnTo>
                  <a:lnTo>
                    <a:pt x="30378" y="44196"/>
                  </a:lnTo>
                  <a:lnTo>
                    <a:pt x="32105" y="54102"/>
                  </a:lnTo>
                  <a:lnTo>
                    <a:pt x="32308" y="57404"/>
                  </a:lnTo>
                  <a:lnTo>
                    <a:pt x="32308" y="64135"/>
                  </a:lnTo>
                  <a:lnTo>
                    <a:pt x="14338" y="102108"/>
                  </a:lnTo>
                  <a:lnTo>
                    <a:pt x="11633" y="103759"/>
                  </a:lnTo>
                  <a:lnTo>
                    <a:pt x="10858" y="104648"/>
                  </a:lnTo>
                  <a:lnTo>
                    <a:pt x="10668" y="107315"/>
                  </a:lnTo>
                  <a:lnTo>
                    <a:pt x="11252" y="108585"/>
                  </a:lnTo>
                  <a:lnTo>
                    <a:pt x="12014" y="109347"/>
                  </a:lnTo>
                  <a:lnTo>
                    <a:pt x="13563" y="109728"/>
                  </a:lnTo>
                  <a:lnTo>
                    <a:pt x="14719" y="109347"/>
                  </a:lnTo>
                  <a:lnTo>
                    <a:pt x="37325" y="72517"/>
                  </a:lnTo>
                  <a:lnTo>
                    <a:pt x="38100" y="64516"/>
                  </a:lnTo>
                  <a:lnTo>
                    <a:pt x="38100" y="60833"/>
                  </a:lnTo>
                  <a:lnTo>
                    <a:pt x="38100" y="56896"/>
                  </a:lnTo>
                  <a:close/>
                </a:path>
                <a:path w="52069" h="121920">
                  <a:moveTo>
                    <a:pt x="51816" y="60833"/>
                  </a:moveTo>
                  <a:lnTo>
                    <a:pt x="41097" y="18161"/>
                  </a:lnTo>
                  <a:lnTo>
                    <a:pt x="24726" y="0"/>
                  </a:lnTo>
                  <a:lnTo>
                    <a:pt x="23406" y="0"/>
                  </a:lnTo>
                  <a:lnTo>
                    <a:pt x="22466" y="381"/>
                  </a:lnTo>
                  <a:lnTo>
                    <a:pt x="21526" y="2159"/>
                  </a:lnTo>
                  <a:lnTo>
                    <a:pt x="21336" y="3302"/>
                  </a:lnTo>
                  <a:lnTo>
                    <a:pt x="21894" y="5207"/>
                  </a:lnTo>
                  <a:lnTo>
                    <a:pt x="22656" y="6096"/>
                  </a:lnTo>
                  <a:lnTo>
                    <a:pt x="27927" y="10414"/>
                  </a:lnTo>
                  <a:lnTo>
                    <a:pt x="32626" y="15875"/>
                  </a:lnTo>
                  <a:lnTo>
                    <a:pt x="45796" y="52324"/>
                  </a:lnTo>
                  <a:lnTo>
                    <a:pt x="46177" y="60833"/>
                  </a:lnTo>
                  <a:lnTo>
                    <a:pt x="45796" y="69596"/>
                  </a:lnTo>
                  <a:lnTo>
                    <a:pt x="32626" y="106045"/>
                  </a:lnTo>
                  <a:lnTo>
                    <a:pt x="21894" y="116713"/>
                  </a:lnTo>
                  <a:lnTo>
                    <a:pt x="21336" y="118491"/>
                  </a:lnTo>
                  <a:lnTo>
                    <a:pt x="21526" y="119761"/>
                  </a:lnTo>
                  <a:lnTo>
                    <a:pt x="22847" y="121285"/>
                  </a:lnTo>
                  <a:lnTo>
                    <a:pt x="24155" y="121920"/>
                  </a:lnTo>
                  <a:lnTo>
                    <a:pt x="24904" y="121666"/>
                  </a:lnTo>
                  <a:lnTo>
                    <a:pt x="47866" y="87884"/>
                  </a:lnTo>
                  <a:lnTo>
                    <a:pt x="51625" y="65659"/>
                  </a:lnTo>
                  <a:lnTo>
                    <a:pt x="51816" y="60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600" y="3680459"/>
              <a:ext cx="97536" cy="146303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650366" y="4798314"/>
            <a:ext cx="283845" cy="283845"/>
            <a:chOff x="867155" y="5254752"/>
            <a:chExt cx="378460" cy="378460"/>
          </a:xfrm>
        </p:grpSpPr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7155" y="5254752"/>
              <a:ext cx="377952" cy="37795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0119" y="5349240"/>
              <a:ext cx="184404" cy="187451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7914132" y="2368295"/>
            <a:ext cx="582930" cy="3348990"/>
            <a:chOff x="10552176" y="2014727"/>
            <a:chExt cx="777240" cy="4465320"/>
          </a:xfrm>
        </p:grpSpPr>
        <p:sp>
          <p:nvSpPr>
            <p:cNvPr id="47" name="object 47"/>
            <p:cNvSpPr/>
            <p:nvPr/>
          </p:nvSpPr>
          <p:spPr>
            <a:xfrm>
              <a:off x="10680192" y="2014727"/>
              <a:ext cx="478790" cy="4448810"/>
            </a:xfrm>
            <a:custGeom>
              <a:avLst/>
              <a:gdLst/>
              <a:ahLst/>
              <a:cxnLst/>
              <a:rect l="l" t="t" r="r" b="b"/>
              <a:pathLst>
                <a:path w="478790" h="4448810">
                  <a:moveTo>
                    <a:pt x="239267" y="0"/>
                  </a:moveTo>
                  <a:lnTo>
                    <a:pt x="191065" y="4863"/>
                  </a:lnTo>
                  <a:lnTo>
                    <a:pt x="146161" y="18811"/>
                  </a:lnTo>
                  <a:lnTo>
                    <a:pt x="105519" y="40880"/>
                  </a:lnTo>
                  <a:lnTo>
                    <a:pt x="70103" y="70103"/>
                  </a:lnTo>
                  <a:lnTo>
                    <a:pt x="40880" y="105519"/>
                  </a:lnTo>
                  <a:lnTo>
                    <a:pt x="18811" y="146161"/>
                  </a:lnTo>
                  <a:lnTo>
                    <a:pt x="4863" y="191065"/>
                  </a:lnTo>
                  <a:lnTo>
                    <a:pt x="0" y="239268"/>
                  </a:lnTo>
                  <a:lnTo>
                    <a:pt x="0" y="4209288"/>
                  </a:lnTo>
                  <a:lnTo>
                    <a:pt x="4863" y="4257508"/>
                  </a:lnTo>
                  <a:lnTo>
                    <a:pt x="18811" y="4302421"/>
                  </a:lnTo>
                  <a:lnTo>
                    <a:pt x="40880" y="4343064"/>
                  </a:lnTo>
                  <a:lnTo>
                    <a:pt x="70103" y="4378475"/>
                  </a:lnTo>
                  <a:lnTo>
                    <a:pt x="105519" y="4407692"/>
                  </a:lnTo>
                  <a:lnTo>
                    <a:pt x="146161" y="4429753"/>
                  </a:lnTo>
                  <a:lnTo>
                    <a:pt x="191065" y="4443694"/>
                  </a:lnTo>
                  <a:lnTo>
                    <a:pt x="239267" y="4448556"/>
                  </a:lnTo>
                  <a:lnTo>
                    <a:pt x="287470" y="4443694"/>
                  </a:lnTo>
                  <a:lnTo>
                    <a:pt x="332374" y="4429753"/>
                  </a:lnTo>
                  <a:lnTo>
                    <a:pt x="373016" y="4407692"/>
                  </a:lnTo>
                  <a:lnTo>
                    <a:pt x="408431" y="4378475"/>
                  </a:lnTo>
                  <a:lnTo>
                    <a:pt x="437655" y="4343064"/>
                  </a:lnTo>
                  <a:lnTo>
                    <a:pt x="459724" y="4302421"/>
                  </a:lnTo>
                  <a:lnTo>
                    <a:pt x="473672" y="4257508"/>
                  </a:lnTo>
                  <a:lnTo>
                    <a:pt x="478535" y="4209288"/>
                  </a:lnTo>
                  <a:lnTo>
                    <a:pt x="478535" y="239268"/>
                  </a:lnTo>
                  <a:lnTo>
                    <a:pt x="473677" y="191065"/>
                  </a:lnTo>
                  <a:lnTo>
                    <a:pt x="459741" y="146161"/>
                  </a:lnTo>
                  <a:lnTo>
                    <a:pt x="437689" y="105519"/>
                  </a:lnTo>
                  <a:lnTo>
                    <a:pt x="408479" y="70103"/>
                  </a:lnTo>
                  <a:lnTo>
                    <a:pt x="373072" y="40880"/>
                  </a:lnTo>
                  <a:lnTo>
                    <a:pt x="332428" y="18811"/>
                  </a:lnTo>
                  <a:lnTo>
                    <a:pt x="287506" y="4863"/>
                  </a:lnTo>
                  <a:lnTo>
                    <a:pt x="2392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68178" y="4305299"/>
              <a:ext cx="745490" cy="2173605"/>
            </a:xfrm>
            <a:custGeom>
              <a:avLst/>
              <a:gdLst/>
              <a:ahLst/>
              <a:cxnLst/>
              <a:rect l="l" t="t" r="r" b="b"/>
              <a:pathLst>
                <a:path w="745490" h="2173604">
                  <a:moveTo>
                    <a:pt x="745236" y="1786128"/>
                  </a:moveTo>
                  <a:lnTo>
                    <a:pt x="742327" y="1739392"/>
                  </a:lnTo>
                  <a:lnTo>
                    <a:pt x="733844" y="1694383"/>
                  </a:lnTo>
                  <a:lnTo>
                    <a:pt x="720140" y="1651457"/>
                  </a:lnTo>
                  <a:lnTo>
                    <a:pt x="701560" y="1610969"/>
                  </a:lnTo>
                  <a:lnTo>
                    <a:pt x="678459" y="1573250"/>
                  </a:lnTo>
                  <a:lnTo>
                    <a:pt x="651167" y="1538668"/>
                  </a:lnTo>
                  <a:lnTo>
                    <a:pt x="620064" y="1507553"/>
                  </a:lnTo>
                  <a:lnTo>
                    <a:pt x="595122" y="1487893"/>
                  </a:lnTo>
                  <a:lnTo>
                    <a:pt x="595122" y="239268"/>
                  </a:lnTo>
                  <a:lnTo>
                    <a:pt x="590257" y="191033"/>
                  </a:lnTo>
                  <a:lnTo>
                    <a:pt x="576300" y="146113"/>
                  </a:lnTo>
                  <a:lnTo>
                    <a:pt x="554240" y="105473"/>
                  </a:lnTo>
                  <a:lnTo>
                    <a:pt x="525005" y="70065"/>
                  </a:lnTo>
                  <a:lnTo>
                    <a:pt x="489597" y="40855"/>
                  </a:lnTo>
                  <a:lnTo>
                    <a:pt x="448957" y="18796"/>
                  </a:lnTo>
                  <a:lnTo>
                    <a:pt x="404050" y="4864"/>
                  </a:lnTo>
                  <a:lnTo>
                    <a:pt x="355854" y="0"/>
                  </a:lnTo>
                  <a:lnTo>
                    <a:pt x="307606" y="4864"/>
                  </a:lnTo>
                  <a:lnTo>
                    <a:pt x="262686" y="18796"/>
                  </a:lnTo>
                  <a:lnTo>
                    <a:pt x="222046" y="40855"/>
                  </a:lnTo>
                  <a:lnTo>
                    <a:pt x="186639" y="70065"/>
                  </a:lnTo>
                  <a:lnTo>
                    <a:pt x="157429" y="105473"/>
                  </a:lnTo>
                  <a:lnTo>
                    <a:pt x="135369" y="146113"/>
                  </a:lnTo>
                  <a:lnTo>
                    <a:pt x="121437" y="191033"/>
                  </a:lnTo>
                  <a:lnTo>
                    <a:pt x="116586" y="239268"/>
                  </a:lnTo>
                  <a:lnTo>
                    <a:pt x="116586" y="1516138"/>
                  </a:lnTo>
                  <a:lnTo>
                    <a:pt x="94056" y="1538668"/>
                  </a:lnTo>
                  <a:lnTo>
                    <a:pt x="66763" y="1573250"/>
                  </a:lnTo>
                  <a:lnTo>
                    <a:pt x="43662" y="1610969"/>
                  </a:lnTo>
                  <a:lnTo>
                    <a:pt x="25082" y="1651457"/>
                  </a:lnTo>
                  <a:lnTo>
                    <a:pt x="11379" y="1694383"/>
                  </a:lnTo>
                  <a:lnTo>
                    <a:pt x="2895" y="1739392"/>
                  </a:lnTo>
                  <a:lnTo>
                    <a:pt x="0" y="1786128"/>
                  </a:lnTo>
                  <a:lnTo>
                    <a:pt x="2895" y="1832876"/>
                  </a:lnTo>
                  <a:lnTo>
                    <a:pt x="11379" y="1877885"/>
                  </a:lnTo>
                  <a:lnTo>
                    <a:pt x="25082" y="1920811"/>
                  </a:lnTo>
                  <a:lnTo>
                    <a:pt x="43662" y="1961299"/>
                  </a:lnTo>
                  <a:lnTo>
                    <a:pt x="66763" y="1999018"/>
                  </a:lnTo>
                  <a:lnTo>
                    <a:pt x="94056" y="2033600"/>
                  </a:lnTo>
                  <a:lnTo>
                    <a:pt x="125158" y="2064715"/>
                  </a:lnTo>
                  <a:lnTo>
                    <a:pt x="159753" y="2091994"/>
                  </a:lnTo>
                  <a:lnTo>
                    <a:pt x="197459" y="2115096"/>
                  </a:lnTo>
                  <a:lnTo>
                    <a:pt x="205689" y="2118880"/>
                  </a:lnTo>
                  <a:lnTo>
                    <a:pt x="222046" y="2132368"/>
                  </a:lnTo>
                  <a:lnTo>
                    <a:pt x="262686" y="2154428"/>
                  </a:lnTo>
                  <a:lnTo>
                    <a:pt x="307606" y="2168372"/>
                  </a:lnTo>
                  <a:lnTo>
                    <a:pt x="355854" y="2173224"/>
                  </a:lnTo>
                  <a:lnTo>
                    <a:pt x="404050" y="2168372"/>
                  </a:lnTo>
                  <a:lnTo>
                    <a:pt x="448957" y="2154428"/>
                  </a:lnTo>
                  <a:lnTo>
                    <a:pt x="460692" y="2148052"/>
                  </a:lnTo>
                  <a:lnTo>
                    <a:pt x="464337" y="2147366"/>
                  </a:lnTo>
                  <a:lnTo>
                    <a:pt x="507263" y="2133676"/>
                  </a:lnTo>
                  <a:lnTo>
                    <a:pt x="547763" y="2115096"/>
                  </a:lnTo>
                  <a:lnTo>
                    <a:pt x="585470" y="2091994"/>
                  </a:lnTo>
                  <a:lnTo>
                    <a:pt x="620064" y="2064715"/>
                  </a:lnTo>
                  <a:lnTo>
                    <a:pt x="651167" y="2033600"/>
                  </a:lnTo>
                  <a:lnTo>
                    <a:pt x="678459" y="1999018"/>
                  </a:lnTo>
                  <a:lnTo>
                    <a:pt x="701560" y="1961299"/>
                  </a:lnTo>
                  <a:lnTo>
                    <a:pt x="720140" y="1920811"/>
                  </a:lnTo>
                  <a:lnTo>
                    <a:pt x="733844" y="1877885"/>
                  </a:lnTo>
                  <a:lnTo>
                    <a:pt x="742327" y="1832876"/>
                  </a:lnTo>
                  <a:lnTo>
                    <a:pt x="745236" y="1786128"/>
                  </a:lnTo>
                  <a:close/>
                </a:path>
              </a:pathLst>
            </a:custGeom>
            <a:solidFill>
              <a:srgbClr val="E75F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0568178" y="5718810"/>
              <a:ext cx="745490" cy="745490"/>
            </a:xfrm>
            <a:custGeom>
              <a:avLst/>
              <a:gdLst/>
              <a:ahLst/>
              <a:cxnLst/>
              <a:rect l="l" t="t" r="r" b="b"/>
              <a:pathLst>
                <a:path w="745490" h="745489">
                  <a:moveTo>
                    <a:pt x="0" y="372617"/>
                  </a:moveTo>
                  <a:lnTo>
                    <a:pt x="2904" y="325877"/>
                  </a:lnTo>
                  <a:lnTo>
                    <a:pt x="11383" y="280869"/>
                  </a:lnTo>
                  <a:lnTo>
                    <a:pt x="25087" y="237943"/>
                  </a:lnTo>
                  <a:lnTo>
                    <a:pt x="43668" y="197448"/>
                  </a:lnTo>
                  <a:lnTo>
                    <a:pt x="66774" y="159733"/>
                  </a:lnTo>
                  <a:lnTo>
                    <a:pt x="94057" y="125147"/>
                  </a:lnTo>
                  <a:lnTo>
                    <a:pt x="125168" y="94040"/>
                  </a:lnTo>
                  <a:lnTo>
                    <a:pt x="159755" y="66760"/>
                  </a:lnTo>
                  <a:lnTo>
                    <a:pt x="197471" y="43658"/>
                  </a:lnTo>
                  <a:lnTo>
                    <a:pt x="237964" y="25081"/>
                  </a:lnTo>
                  <a:lnTo>
                    <a:pt x="280886" y="11380"/>
                  </a:lnTo>
                  <a:lnTo>
                    <a:pt x="325887" y="2903"/>
                  </a:lnTo>
                  <a:lnTo>
                    <a:pt x="372618" y="0"/>
                  </a:lnTo>
                  <a:lnTo>
                    <a:pt x="419348" y="2903"/>
                  </a:lnTo>
                  <a:lnTo>
                    <a:pt x="464349" y="11380"/>
                  </a:lnTo>
                  <a:lnTo>
                    <a:pt x="507271" y="25081"/>
                  </a:lnTo>
                  <a:lnTo>
                    <a:pt x="547764" y="43658"/>
                  </a:lnTo>
                  <a:lnTo>
                    <a:pt x="585480" y="66760"/>
                  </a:lnTo>
                  <a:lnTo>
                    <a:pt x="620067" y="94040"/>
                  </a:lnTo>
                  <a:lnTo>
                    <a:pt x="651178" y="125147"/>
                  </a:lnTo>
                  <a:lnTo>
                    <a:pt x="678461" y="159733"/>
                  </a:lnTo>
                  <a:lnTo>
                    <a:pt x="701567" y="197448"/>
                  </a:lnTo>
                  <a:lnTo>
                    <a:pt x="720148" y="237943"/>
                  </a:lnTo>
                  <a:lnTo>
                    <a:pt x="733852" y="280869"/>
                  </a:lnTo>
                  <a:lnTo>
                    <a:pt x="742331" y="325877"/>
                  </a:lnTo>
                  <a:lnTo>
                    <a:pt x="745236" y="372617"/>
                  </a:lnTo>
                  <a:lnTo>
                    <a:pt x="742331" y="419358"/>
                  </a:lnTo>
                  <a:lnTo>
                    <a:pt x="733852" y="464366"/>
                  </a:lnTo>
                  <a:lnTo>
                    <a:pt x="720148" y="507292"/>
                  </a:lnTo>
                  <a:lnTo>
                    <a:pt x="701567" y="547787"/>
                  </a:lnTo>
                  <a:lnTo>
                    <a:pt x="678461" y="585502"/>
                  </a:lnTo>
                  <a:lnTo>
                    <a:pt x="651178" y="620088"/>
                  </a:lnTo>
                  <a:lnTo>
                    <a:pt x="620067" y="651195"/>
                  </a:lnTo>
                  <a:lnTo>
                    <a:pt x="585480" y="678475"/>
                  </a:lnTo>
                  <a:lnTo>
                    <a:pt x="547764" y="701577"/>
                  </a:lnTo>
                  <a:lnTo>
                    <a:pt x="507271" y="720154"/>
                  </a:lnTo>
                  <a:lnTo>
                    <a:pt x="464349" y="733855"/>
                  </a:lnTo>
                  <a:lnTo>
                    <a:pt x="419348" y="742332"/>
                  </a:lnTo>
                  <a:lnTo>
                    <a:pt x="372618" y="745235"/>
                  </a:lnTo>
                  <a:lnTo>
                    <a:pt x="325887" y="742332"/>
                  </a:lnTo>
                  <a:lnTo>
                    <a:pt x="280886" y="733855"/>
                  </a:lnTo>
                  <a:lnTo>
                    <a:pt x="237964" y="720154"/>
                  </a:lnTo>
                  <a:lnTo>
                    <a:pt x="197471" y="701577"/>
                  </a:lnTo>
                  <a:lnTo>
                    <a:pt x="159755" y="678475"/>
                  </a:lnTo>
                  <a:lnTo>
                    <a:pt x="125168" y="651195"/>
                  </a:lnTo>
                  <a:lnTo>
                    <a:pt x="94057" y="620088"/>
                  </a:lnTo>
                  <a:lnTo>
                    <a:pt x="66774" y="585502"/>
                  </a:lnTo>
                  <a:lnTo>
                    <a:pt x="43668" y="547787"/>
                  </a:lnTo>
                  <a:lnTo>
                    <a:pt x="25087" y="507292"/>
                  </a:lnTo>
                  <a:lnTo>
                    <a:pt x="11383" y="464366"/>
                  </a:lnTo>
                  <a:lnTo>
                    <a:pt x="2904" y="419358"/>
                  </a:lnTo>
                  <a:lnTo>
                    <a:pt x="0" y="372617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0829544" y="6007607"/>
              <a:ext cx="220979" cy="287020"/>
            </a:xfrm>
            <a:custGeom>
              <a:avLst/>
              <a:gdLst/>
              <a:ahLst/>
              <a:cxnLst/>
              <a:rect l="l" t="t" r="r" b="b"/>
              <a:pathLst>
                <a:path w="220979" h="287020">
                  <a:moveTo>
                    <a:pt x="139446" y="0"/>
                  </a:moveTo>
                  <a:lnTo>
                    <a:pt x="4825" y="0"/>
                  </a:lnTo>
                  <a:lnTo>
                    <a:pt x="2794" y="393"/>
                  </a:lnTo>
                  <a:lnTo>
                    <a:pt x="1650" y="1193"/>
                  </a:lnTo>
                  <a:lnTo>
                    <a:pt x="380" y="2781"/>
                  </a:lnTo>
                  <a:lnTo>
                    <a:pt x="0" y="4762"/>
                  </a:lnTo>
                  <a:lnTo>
                    <a:pt x="0" y="282143"/>
                  </a:lnTo>
                  <a:lnTo>
                    <a:pt x="380" y="283730"/>
                  </a:lnTo>
                  <a:lnTo>
                    <a:pt x="1650" y="285318"/>
                  </a:lnTo>
                  <a:lnTo>
                    <a:pt x="2794" y="286118"/>
                  </a:lnTo>
                  <a:lnTo>
                    <a:pt x="4825" y="286511"/>
                  </a:lnTo>
                  <a:lnTo>
                    <a:pt x="216534" y="286511"/>
                  </a:lnTo>
                  <a:lnTo>
                    <a:pt x="218185" y="286118"/>
                  </a:lnTo>
                  <a:lnTo>
                    <a:pt x="219836" y="285318"/>
                  </a:lnTo>
                  <a:lnTo>
                    <a:pt x="220599" y="283730"/>
                  </a:lnTo>
                  <a:lnTo>
                    <a:pt x="220979" y="282143"/>
                  </a:lnTo>
                  <a:lnTo>
                    <a:pt x="220979" y="238886"/>
                  </a:lnTo>
                  <a:lnTo>
                    <a:pt x="74295" y="238886"/>
                  </a:lnTo>
                  <a:lnTo>
                    <a:pt x="72389" y="238493"/>
                  </a:lnTo>
                  <a:lnTo>
                    <a:pt x="71120" y="237705"/>
                  </a:lnTo>
                  <a:lnTo>
                    <a:pt x="52704" y="219443"/>
                  </a:lnTo>
                  <a:lnTo>
                    <a:pt x="51561" y="217855"/>
                  </a:lnTo>
                  <a:lnTo>
                    <a:pt x="51180" y="216268"/>
                  </a:lnTo>
                  <a:lnTo>
                    <a:pt x="51561" y="214287"/>
                  </a:lnTo>
                  <a:lnTo>
                    <a:pt x="52704" y="212305"/>
                  </a:lnTo>
                  <a:lnTo>
                    <a:pt x="54355" y="211505"/>
                  </a:lnTo>
                  <a:lnTo>
                    <a:pt x="56006" y="211112"/>
                  </a:lnTo>
                  <a:lnTo>
                    <a:pt x="90291" y="211112"/>
                  </a:lnTo>
                  <a:lnTo>
                    <a:pt x="101091" y="200393"/>
                  </a:lnTo>
                  <a:lnTo>
                    <a:pt x="103124" y="199212"/>
                  </a:lnTo>
                  <a:lnTo>
                    <a:pt x="104648" y="198805"/>
                  </a:lnTo>
                  <a:lnTo>
                    <a:pt x="220979" y="198805"/>
                  </a:lnTo>
                  <a:lnTo>
                    <a:pt x="220979" y="184530"/>
                  </a:lnTo>
                  <a:lnTo>
                    <a:pt x="74295" y="184530"/>
                  </a:lnTo>
                  <a:lnTo>
                    <a:pt x="72389" y="184124"/>
                  </a:lnTo>
                  <a:lnTo>
                    <a:pt x="71120" y="182943"/>
                  </a:lnTo>
                  <a:lnTo>
                    <a:pt x="52704" y="164680"/>
                  </a:lnTo>
                  <a:lnTo>
                    <a:pt x="51561" y="163093"/>
                  </a:lnTo>
                  <a:lnTo>
                    <a:pt x="51180" y="161505"/>
                  </a:lnTo>
                  <a:lnTo>
                    <a:pt x="51561" y="159918"/>
                  </a:lnTo>
                  <a:lnTo>
                    <a:pt x="52704" y="158330"/>
                  </a:lnTo>
                  <a:lnTo>
                    <a:pt x="54355" y="157149"/>
                  </a:lnTo>
                  <a:lnTo>
                    <a:pt x="56006" y="156743"/>
                  </a:lnTo>
                  <a:lnTo>
                    <a:pt x="90456" y="156743"/>
                  </a:lnTo>
                  <a:lnTo>
                    <a:pt x="101091" y="146037"/>
                  </a:lnTo>
                  <a:lnTo>
                    <a:pt x="103124" y="144843"/>
                  </a:lnTo>
                  <a:lnTo>
                    <a:pt x="220979" y="144843"/>
                  </a:lnTo>
                  <a:lnTo>
                    <a:pt x="220979" y="130162"/>
                  </a:lnTo>
                  <a:lnTo>
                    <a:pt x="74295" y="130162"/>
                  </a:lnTo>
                  <a:lnTo>
                    <a:pt x="72389" y="129768"/>
                  </a:lnTo>
                  <a:lnTo>
                    <a:pt x="71120" y="128968"/>
                  </a:lnTo>
                  <a:lnTo>
                    <a:pt x="52704" y="111112"/>
                  </a:lnTo>
                  <a:lnTo>
                    <a:pt x="51561" y="109131"/>
                  </a:lnTo>
                  <a:lnTo>
                    <a:pt x="51180" y="107149"/>
                  </a:lnTo>
                  <a:lnTo>
                    <a:pt x="51561" y="105562"/>
                  </a:lnTo>
                  <a:lnTo>
                    <a:pt x="52704" y="103974"/>
                  </a:lnTo>
                  <a:lnTo>
                    <a:pt x="54355" y="103174"/>
                  </a:lnTo>
                  <a:lnTo>
                    <a:pt x="56006" y="102781"/>
                  </a:lnTo>
                  <a:lnTo>
                    <a:pt x="90291" y="102781"/>
                  </a:lnTo>
                  <a:lnTo>
                    <a:pt x="101091" y="92062"/>
                  </a:lnTo>
                  <a:lnTo>
                    <a:pt x="103124" y="91274"/>
                  </a:lnTo>
                  <a:lnTo>
                    <a:pt x="104648" y="90868"/>
                  </a:lnTo>
                  <a:lnTo>
                    <a:pt x="220979" y="90868"/>
                  </a:lnTo>
                  <a:lnTo>
                    <a:pt x="220979" y="81356"/>
                  </a:lnTo>
                  <a:lnTo>
                    <a:pt x="139446" y="81356"/>
                  </a:lnTo>
                  <a:lnTo>
                    <a:pt x="139446" y="4762"/>
                  </a:lnTo>
                  <a:lnTo>
                    <a:pt x="146219" y="4762"/>
                  </a:lnTo>
                  <a:lnTo>
                    <a:pt x="142621" y="1193"/>
                  </a:lnTo>
                  <a:lnTo>
                    <a:pt x="141097" y="393"/>
                  </a:lnTo>
                  <a:lnTo>
                    <a:pt x="139446" y="0"/>
                  </a:lnTo>
                  <a:close/>
                </a:path>
                <a:path w="220979" h="287020">
                  <a:moveTo>
                    <a:pt x="220979" y="198805"/>
                  </a:moveTo>
                  <a:lnTo>
                    <a:pt x="104648" y="198805"/>
                  </a:lnTo>
                  <a:lnTo>
                    <a:pt x="106679" y="199212"/>
                  </a:lnTo>
                  <a:lnTo>
                    <a:pt x="108330" y="200393"/>
                  </a:lnTo>
                  <a:lnTo>
                    <a:pt x="109092" y="201980"/>
                  </a:lnTo>
                  <a:lnTo>
                    <a:pt x="109474" y="203568"/>
                  </a:lnTo>
                  <a:lnTo>
                    <a:pt x="109092" y="205562"/>
                  </a:lnTo>
                  <a:lnTo>
                    <a:pt x="108330" y="207149"/>
                  </a:lnTo>
                  <a:lnTo>
                    <a:pt x="77470" y="237705"/>
                  </a:lnTo>
                  <a:lnTo>
                    <a:pt x="75946" y="238493"/>
                  </a:lnTo>
                  <a:lnTo>
                    <a:pt x="74295" y="238886"/>
                  </a:lnTo>
                  <a:lnTo>
                    <a:pt x="220979" y="238886"/>
                  </a:lnTo>
                  <a:lnTo>
                    <a:pt x="220979" y="229361"/>
                  </a:lnTo>
                  <a:lnTo>
                    <a:pt x="129031" y="229361"/>
                  </a:lnTo>
                  <a:lnTo>
                    <a:pt x="127126" y="228968"/>
                  </a:lnTo>
                  <a:lnTo>
                    <a:pt x="125856" y="227774"/>
                  </a:lnTo>
                  <a:lnTo>
                    <a:pt x="124713" y="226593"/>
                  </a:lnTo>
                  <a:lnTo>
                    <a:pt x="124332" y="224612"/>
                  </a:lnTo>
                  <a:lnTo>
                    <a:pt x="124713" y="222618"/>
                  </a:lnTo>
                  <a:lnTo>
                    <a:pt x="125856" y="221437"/>
                  </a:lnTo>
                  <a:lnTo>
                    <a:pt x="127126" y="220243"/>
                  </a:lnTo>
                  <a:lnTo>
                    <a:pt x="129031" y="219849"/>
                  </a:lnTo>
                  <a:lnTo>
                    <a:pt x="220979" y="219849"/>
                  </a:lnTo>
                  <a:lnTo>
                    <a:pt x="220979" y="198805"/>
                  </a:lnTo>
                  <a:close/>
                </a:path>
                <a:path w="220979" h="287020">
                  <a:moveTo>
                    <a:pt x="220979" y="219849"/>
                  </a:moveTo>
                  <a:lnTo>
                    <a:pt x="177419" y="219849"/>
                  </a:lnTo>
                  <a:lnTo>
                    <a:pt x="179450" y="220243"/>
                  </a:lnTo>
                  <a:lnTo>
                    <a:pt x="180594" y="221437"/>
                  </a:lnTo>
                  <a:lnTo>
                    <a:pt x="181863" y="222618"/>
                  </a:lnTo>
                  <a:lnTo>
                    <a:pt x="182245" y="224612"/>
                  </a:lnTo>
                  <a:lnTo>
                    <a:pt x="181863" y="226593"/>
                  </a:lnTo>
                  <a:lnTo>
                    <a:pt x="180594" y="227774"/>
                  </a:lnTo>
                  <a:lnTo>
                    <a:pt x="179450" y="228968"/>
                  </a:lnTo>
                  <a:lnTo>
                    <a:pt x="177419" y="229361"/>
                  </a:lnTo>
                  <a:lnTo>
                    <a:pt x="220979" y="229361"/>
                  </a:lnTo>
                  <a:lnTo>
                    <a:pt x="220979" y="219849"/>
                  </a:lnTo>
                  <a:close/>
                </a:path>
                <a:path w="220979" h="287020">
                  <a:moveTo>
                    <a:pt x="90291" y="211112"/>
                  </a:moveTo>
                  <a:lnTo>
                    <a:pt x="56006" y="211112"/>
                  </a:lnTo>
                  <a:lnTo>
                    <a:pt x="57911" y="211505"/>
                  </a:lnTo>
                  <a:lnTo>
                    <a:pt x="59562" y="212305"/>
                  </a:lnTo>
                  <a:lnTo>
                    <a:pt x="74295" y="226987"/>
                  </a:lnTo>
                  <a:lnTo>
                    <a:pt x="90291" y="211112"/>
                  </a:lnTo>
                  <a:close/>
                </a:path>
                <a:path w="220979" h="287020">
                  <a:moveTo>
                    <a:pt x="220979" y="144843"/>
                  </a:moveTo>
                  <a:lnTo>
                    <a:pt x="106679" y="144843"/>
                  </a:lnTo>
                  <a:lnTo>
                    <a:pt x="108330" y="146037"/>
                  </a:lnTo>
                  <a:lnTo>
                    <a:pt x="109092" y="147624"/>
                  </a:lnTo>
                  <a:lnTo>
                    <a:pt x="109474" y="149212"/>
                  </a:lnTo>
                  <a:lnTo>
                    <a:pt x="109092" y="151193"/>
                  </a:lnTo>
                  <a:lnTo>
                    <a:pt x="108330" y="153174"/>
                  </a:lnTo>
                  <a:lnTo>
                    <a:pt x="77470" y="182943"/>
                  </a:lnTo>
                  <a:lnTo>
                    <a:pt x="75946" y="184124"/>
                  </a:lnTo>
                  <a:lnTo>
                    <a:pt x="74295" y="184530"/>
                  </a:lnTo>
                  <a:lnTo>
                    <a:pt x="220979" y="184530"/>
                  </a:lnTo>
                  <a:lnTo>
                    <a:pt x="220979" y="171830"/>
                  </a:lnTo>
                  <a:lnTo>
                    <a:pt x="129031" y="171830"/>
                  </a:lnTo>
                  <a:lnTo>
                    <a:pt x="127126" y="171424"/>
                  </a:lnTo>
                  <a:lnTo>
                    <a:pt x="125856" y="170637"/>
                  </a:lnTo>
                  <a:lnTo>
                    <a:pt x="124713" y="169049"/>
                  </a:lnTo>
                  <a:lnTo>
                    <a:pt x="124332" y="167068"/>
                  </a:lnTo>
                  <a:lnTo>
                    <a:pt x="124713" y="165480"/>
                  </a:lnTo>
                  <a:lnTo>
                    <a:pt x="125856" y="163893"/>
                  </a:lnTo>
                  <a:lnTo>
                    <a:pt x="127126" y="162699"/>
                  </a:lnTo>
                  <a:lnTo>
                    <a:pt x="129031" y="162305"/>
                  </a:lnTo>
                  <a:lnTo>
                    <a:pt x="220979" y="162305"/>
                  </a:lnTo>
                  <a:lnTo>
                    <a:pt x="220979" y="144843"/>
                  </a:lnTo>
                  <a:close/>
                </a:path>
                <a:path w="220979" h="287020">
                  <a:moveTo>
                    <a:pt x="90456" y="156743"/>
                  </a:moveTo>
                  <a:lnTo>
                    <a:pt x="56006" y="156743"/>
                  </a:lnTo>
                  <a:lnTo>
                    <a:pt x="57911" y="157149"/>
                  </a:lnTo>
                  <a:lnTo>
                    <a:pt x="59562" y="158330"/>
                  </a:lnTo>
                  <a:lnTo>
                    <a:pt x="74295" y="173012"/>
                  </a:lnTo>
                  <a:lnTo>
                    <a:pt x="90456" y="156743"/>
                  </a:lnTo>
                  <a:close/>
                </a:path>
                <a:path w="220979" h="287020">
                  <a:moveTo>
                    <a:pt x="220979" y="162305"/>
                  </a:moveTo>
                  <a:lnTo>
                    <a:pt x="177419" y="162305"/>
                  </a:lnTo>
                  <a:lnTo>
                    <a:pt x="179450" y="162699"/>
                  </a:lnTo>
                  <a:lnTo>
                    <a:pt x="180594" y="163893"/>
                  </a:lnTo>
                  <a:lnTo>
                    <a:pt x="181863" y="165480"/>
                  </a:lnTo>
                  <a:lnTo>
                    <a:pt x="182245" y="167068"/>
                  </a:lnTo>
                  <a:lnTo>
                    <a:pt x="181863" y="169049"/>
                  </a:lnTo>
                  <a:lnTo>
                    <a:pt x="180594" y="170637"/>
                  </a:lnTo>
                  <a:lnTo>
                    <a:pt x="179450" y="171424"/>
                  </a:lnTo>
                  <a:lnTo>
                    <a:pt x="177419" y="171830"/>
                  </a:lnTo>
                  <a:lnTo>
                    <a:pt x="220979" y="171830"/>
                  </a:lnTo>
                  <a:lnTo>
                    <a:pt x="220979" y="162305"/>
                  </a:lnTo>
                  <a:close/>
                </a:path>
                <a:path w="220979" h="287020">
                  <a:moveTo>
                    <a:pt x="220979" y="90868"/>
                  </a:moveTo>
                  <a:lnTo>
                    <a:pt x="104648" y="90868"/>
                  </a:lnTo>
                  <a:lnTo>
                    <a:pt x="106679" y="91274"/>
                  </a:lnTo>
                  <a:lnTo>
                    <a:pt x="108330" y="92062"/>
                  </a:lnTo>
                  <a:lnTo>
                    <a:pt x="109092" y="93649"/>
                  </a:lnTo>
                  <a:lnTo>
                    <a:pt x="109474" y="95237"/>
                  </a:lnTo>
                  <a:lnTo>
                    <a:pt x="109092" y="97218"/>
                  </a:lnTo>
                  <a:lnTo>
                    <a:pt x="108330" y="98805"/>
                  </a:lnTo>
                  <a:lnTo>
                    <a:pt x="77470" y="128968"/>
                  </a:lnTo>
                  <a:lnTo>
                    <a:pt x="75946" y="129768"/>
                  </a:lnTo>
                  <a:lnTo>
                    <a:pt x="74295" y="130162"/>
                  </a:lnTo>
                  <a:lnTo>
                    <a:pt x="220979" y="130162"/>
                  </a:lnTo>
                  <a:lnTo>
                    <a:pt x="220979" y="124205"/>
                  </a:lnTo>
                  <a:lnTo>
                    <a:pt x="129031" y="124205"/>
                  </a:lnTo>
                  <a:lnTo>
                    <a:pt x="127126" y="123812"/>
                  </a:lnTo>
                  <a:lnTo>
                    <a:pt x="125856" y="123012"/>
                  </a:lnTo>
                  <a:lnTo>
                    <a:pt x="124713" y="121424"/>
                  </a:lnTo>
                  <a:lnTo>
                    <a:pt x="124332" y="119443"/>
                  </a:lnTo>
                  <a:lnTo>
                    <a:pt x="124713" y="117855"/>
                  </a:lnTo>
                  <a:lnTo>
                    <a:pt x="125856" y="116268"/>
                  </a:lnTo>
                  <a:lnTo>
                    <a:pt x="127126" y="115074"/>
                  </a:lnTo>
                  <a:lnTo>
                    <a:pt x="129031" y="114680"/>
                  </a:lnTo>
                  <a:lnTo>
                    <a:pt x="220979" y="114680"/>
                  </a:lnTo>
                  <a:lnTo>
                    <a:pt x="220979" y="90868"/>
                  </a:lnTo>
                  <a:close/>
                </a:path>
                <a:path w="220979" h="287020">
                  <a:moveTo>
                    <a:pt x="220979" y="114680"/>
                  </a:moveTo>
                  <a:lnTo>
                    <a:pt x="177419" y="114680"/>
                  </a:lnTo>
                  <a:lnTo>
                    <a:pt x="179450" y="115074"/>
                  </a:lnTo>
                  <a:lnTo>
                    <a:pt x="180594" y="116268"/>
                  </a:lnTo>
                  <a:lnTo>
                    <a:pt x="181863" y="117855"/>
                  </a:lnTo>
                  <a:lnTo>
                    <a:pt x="182245" y="119443"/>
                  </a:lnTo>
                  <a:lnTo>
                    <a:pt x="181863" y="121424"/>
                  </a:lnTo>
                  <a:lnTo>
                    <a:pt x="180594" y="123012"/>
                  </a:lnTo>
                  <a:lnTo>
                    <a:pt x="179450" y="123812"/>
                  </a:lnTo>
                  <a:lnTo>
                    <a:pt x="177419" y="124205"/>
                  </a:lnTo>
                  <a:lnTo>
                    <a:pt x="220979" y="124205"/>
                  </a:lnTo>
                  <a:lnTo>
                    <a:pt x="220979" y="114680"/>
                  </a:lnTo>
                  <a:close/>
                </a:path>
                <a:path w="220979" h="287020">
                  <a:moveTo>
                    <a:pt x="90291" y="102781"/>
                  </a:moveTo>
                  <a:lnTo>
                    <a:pt x="56006" y="102781"/>
                  </a:lnTo>
                  <a:lnTo>
                    <a:pt x="57911" y="103174"/>
                  </a:lnTo>
                  <a:lnTo>
                    <a:pt x="59562" y="103974"/>
                  </a:lnTo>
                  <a:lnTo>
                    <a:pt x="74295" y="118656"/>
                  </a:lnTo>
                  <a:lnTo>
                    <a:pt x="90291" y="102781"/>
                  </a:lnTo>
                  <a:close/>
                </a:path>
                <a:path w="220979" h="287020">
                  <a:moveTo>
                    <a:pt x="146219" y="4762"/>
                  </a:moveTo>
                  <a:lnTo>
                    <a:pt x="139446" y="4762"/>
                  </a:lnTo>
                  <a:lnTo>
                    <a:pt x="216534" y="81356"/>
                  </a:lnTo>
                  <a:lnTo>
                    <a:pt x="220979" y="81356"/>
                  </a:lnTo>
                  <a:lnTo>
                    <a:pt x="220599" y="79362"/>
                  </a:lnTo>
                  <a:lnTo>
                    <a:pt x="219836" y="77774"/>
                  </a:lnTo>
                  <a:lnTo>
                    <a:pt x="146219" y="4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0732008" y="4050792"/>
              <a:ext cx="352425" cy="441959"/>
            </a:xfrm>
            <a:custGeom>
              <a:avLst/>
              <a:gdLst/>
              <a:ahLst/>
              <a:cxnLst/>
              <a:rect l="l" t="t" r="r" b="b"/>
              <a:pathLst>
                <a:path w="352425" h="441960">
                  <a:moveTo>
                    <a:pt x="176022" y="0"/>
                  </a:moveTo>
                  <a:lnTo>
                    <a:pt x="0" y="176021"/>
                  </a:lnTo>
                  <a:lnTo>
                    <a:pt x="88011" y="176021"/>
                  </a:lnTo>
                  <a:lnTo>
                    <a:pt x="88011" y="441959"/>
                  </a:lnTo>
                  <a:lnTo>
                    <a:pt x="264033" y="441959"/>
                  </a:lnTo>
                  <a:lnTo>
                    <a:pt x="264033" y="176021"/>
                  </a:lnTo>
                  <a:lnTo>
                    <a:pt x="352044" y="176021"/>
                  </a:lnTo>
                  <a:lnTo>
                    <a:pt x="176022" y="0"/>
                  </a:lnTo>
                  <a:close/>
                </a:path>
              </a:pathLst>
            </a:custGeom>
            <a:solidFill>
              <a:srgbClr val="E75F7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0732008" y="4050792"/>
              <a:ext cx="352425" cy="441959"/>
            </a:xfrm>
            <a:custGeom>
              <a:avLst/>
              <a:gdLst/>
              <a:ahLst/>
              <a:cxnLst/>
              <a:rect l="l" t="t" r="r" b="b"/>
              <a:pathLst>
                <a:path w="352425" h="441960">
                  <a:moveTo>
                    <a:pt x="0" y="176021"/>
                  </a:moveTo>
                  <a:lnTo>
                    <a:pt x="88011" y="176021"/>
                  </a:lnTo>
                  <a:lnTo>
                    <a:pt x="88011" y="441959"/>
                  </a:lnTo>
                  <a:lnTo>
                    <a:pt x="264033" y="441959"/>
                  </a:lnTo>
                  <a:lnTo>
                    <a:pt x="264033" y="176021"/>
                  </a:lnTo>
                  <a:lnTo>
                    <a:pt x="352044" y="176021"/>
                  </a:lnTo>
                  <a:lnTo>
                    <a:pt x="176022" y="0"/>
                  </a:lnTo>
                  <a:lnTo>
                    <a:pt x="0" y="176021"/>
                  </a:lnTo>
                  <a:close/>
                </a:path>
              </a:pathLst>
            </a:custGeom>
            <a:ln w="12192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19974" y="3014076"/>
            <a:ext cx="3078956" cy="232259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7624" marR="373380">
              <a:spcBef>
                <a:spcPts val="71"/>
              </a:spcBef>
            </a:pPr>
            <a:r>
              <a:rPr sz="1200" spc="-4" dirty="0">
                <a:latin typeface="Calibri Light"/>
                <a:cs typeface="Calibri Light"/>
              </a:rPr>
              <a:t>Улучшение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8" dirty="0">
                <a:latin typeface="Calibri Light"/>
                <a:cs typeface="Calibri Light"/>
              </a:rPr>
              <a:t>функционирования</a:t>
            </a:r>
            <a:r>
              <a:rPr sz="1200" spc="30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ребенка</a:t>
            </a:r>
            <a:r>
              <a:rPr sz="1200" spc="4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в </a:t>
            </a:r>
            <a:r>
              <a:rPr sz="1200" spc="-259" dirty="0">
                <a:latin typeface="Calibri Light"/>
                <a:cs typeface="Calibri Light"/>
              </a:rPr>
              <a:t> </a:t>
            </a:r>
            <a:r>
              <a:rPr sz="1200" spc="-8" dirty="0">
                <a:latin typeface="Calibri Light"/>
                <a:cs typeface="Calibri Light"/>
              </a:rPr>
              <a:t>естественных</a:t>
            </a:r>
            <a:r>
              <a:rPr sz="1200" spc="-15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жизненных</a:t>
            </a:r>
            <a:r>
              <a:rPr sz="1200" spc="34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ситуациях</a:t>
            </a:r>
            <a:endParaRPr sz="1200" dirty="0">
              <a:latin typeface="Calibri Light"/>
              <a:cs typeface="Calibri Light"/>
            </a:endParaRPr>
          </a:p>
          <a:p>
            <a:pPr marL="37148">
              <a:spcBef>
                <a:spcPts val="863"/>
              </a:spcBef>
            </a:pPr>
            <a:r>
              <a:rPr sz="1200" spc="-4" dirty="0">
                <a:latin typeface="Calibri Light"/>
                <a:cs typeface="Calibri Light"/>
              </a:rPr>
              <a:t>Формирование</a:t>
            </a:r>
            <a:r>
              <a:rPr sz="1200" spc="19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у</a:t>
            </a:r>
            <a:r>
              <a:rPr sz="1200" spc="-15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ребенка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8" dirty="0">
                <a:latin typeface="Calibri Light"/>
                <a:cs typeface="Calibri Light"/>
              </a:rPr>
              <a:t>позитивного</a:t>
            </a:r>
            <a:endParaRPr sz="1200" dirty="0">
              <a:latin typeface="Calibri Light"/>
              <a:cs typeface="Calibri Light"/>
            </a:endParaRPr>
          </a:p>
          <a:p>
            <a:pPr marL="37148" marR="3810"/>
            <a:r>
              <a:rPr sz="1200" spc="-4" dirty="0">
                <a:latin typeface="Calibri Light"/>
                <a:cs typeface="Calibri Light"/>
              </a:rPr>
              <a:t>взаимодействия с окружающими (родителями, </a:t>
            </a:r>
            <a:r>
              <a:rPr sz="1200" spc="-263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сверстниками,</a:t>
            </a:r>
            <a:r>
              <a:rPr sz="1200" spc="-11" dirty="0">
                <a:latin typeface="Calibri Light"/>
                <a:cs typeface="Calibri Light"/>
              </a:rPr>
              <a:t> </a:t>
            </a:r>
            <a:r>
              <a:rPr sz="1200" spc="-4" dirty="0" err="1" smtClean="0">
                <a:latin typeface="Calibri Light"/>
                <a:cs typeface="Calibri Light"/>
              </a:rPr>
              <a:t>другими</a:t>
            </a:r>
            <a:r>
              <a:rPr lang="ru-RU" sz="1200" spc="8" dirty="0">
                <a:latin typeface="Calibri Light"/>
                <a:cs typeface="Calibri Light"/>
              </a:rPr>
              <a:t> </a:t>
            </a:r>
            <a:r>
              <a:rPr sz="1200" spc="-4" dirty="0" err="1" smtClean="0">
                <a:latin typeface="Calibri Light"/>
                <a:cs typeface="Calibri Light"/>
              </a:rPr>
              <a:t>взрослыми</a:t>
            </a:r>
            <a:r>
              <a:rPr lang="ru-RU" sz="1200" spc="-4" dirty="0" smtClean="0">
                <a:latin typeface="Calibri Light"/>
                <a:cs typeface="Calibri Light"/>
              </a:rPr>
              <a:t>)</a:t>
            </a:r>
            <a:endParaRPr sz="1200" dirty="0">
              <a:latin typeface="Calibri Light"/>
              <a:cs typeface="Calibri Light"/>
            </a:endParaRPr>
          </a:p>
          <a:p>
            <a:pPr marL="37148" marR="164306">
              <a:spcBef>
                <a:spcPts val="878"/>
              </a:spcBef>
            </a:pPr>
            <a:r>
              <a:rPr sz="1200" spc="-8" dirty="0">
                <a:latin typeface="Calibri Light"/>
                <a:cs typeface="Calibri Light"/>
              </a:rPr>
              <a:t>Повышение</a:t>
            </a:r>
            <a:r>
              <a:rPr sz="1200" spc="11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родительской</a:t>
            </a:r>
            <a:r>
              <a:rPr sz="1200" spc="-11" dirty="0">
                <a:latin typeface="Calibri Light"/>
                <a:cs typeface="Calibri Light"/>
              </a:rPr>
              <a:t> </a:t>
            </a:r>
            <a:r>
              <a:rPr sz="1200" spc="-8" dirty="0">
                <a:latin typeface="Calibri Light"/>
                <a:cs typeface="Calibri Light"/>
              </a:rPr>
              <a:t>компетентности</a:t>
            </a:r>
            <a:r>
              <a:rPr sz="1200" spc="26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в </a:t>
            </a:r>
            <a:r>
              <a:rPr sz="1200" spc="-263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вопросах</a:t>
            </a:r>
            <a:r>
              <a:rPr sz="1200" spc="11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развития и воспитания</a:t>
            </a:r>
            <a:r>
              <a:rPr sz="1200" spc="4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ребенка</a:t>
            </a:r>
            <a:r>
              <a:rPr sz="1200" spc="8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с 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ограничениями</a:t>
            </a:r>
            <a:r>
              <a:rPr sz="1200" spc="30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жизнедеятельности</a:t>
            </a:r>
            <a:endParaRPr sz="1200" dirty="0">
              <a:latin typeface="Calibri Light"/>
              <a:cs typeface="Calibri Light"/>
            </a:endParaRPr>
          </a:p>
          <a:p>
            <a:pPr marL="9525">
              <a:spcBef>
                <a:spcPts val="428"/>
              </a:spcBef>
            </a:pPr>
            <a:r>
              <a:rPr sz="1200" spc="-4" dirty="0">
                <a:latin typeface="Calibri Light"/>
                <a:cs typeface="Calibri Light"/>
              </a:rPr>
              <a:t>Включение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ребенка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в</a:t>
            </a:r>
            <a:r>
              <a:rPr sz="1200" spc="-11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среду</a:t>
            </a:r>
            <a:r>
              <a:rPr sz="1200" spc="-11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сверстников,</a:t>
            </a:r>
            <a:endParaRPr sz="1200" dirty="0">
              <a:latin typeface="Calibri Light"/>
              <a:cs typeface="Calibri Light"/>
            </a:endParaRPr>
          </a:p>
          <a:p>
            <a:pPr marL="9525"/>
            <a:r>
              <a:rPr sz="1200" spc="-4" dirty="0">
                <a:latin typeface="Calibri Light"/>
                <a:cs typeface="Calibri Light"/>
              </a:rPr>
              <a:t>расширение</a:t>
            </a:r>
            <a:r>
              <a:rPr sz="1200" spc="4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социальных </a:t>
            </a:r>
            <a:r>
              <a:rPr sz="1200" spc="-8" dirty="0">
                <a:latin typeface="Calibri Light"/>
                <a:cs typeface="Calibri Light"/>
              </a:rPr>
              <a:t>контактов</a:t>
            </a:r>
            <a:r>
              <a:rPr sz="1200" spc="19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ребенка</a:t>
            </a:r>
            <a:r>
              <a:rPr sz="1200" spc="-8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и</a:t>
            </a:r>
            <a:endParaRPr sz="1200" dirty="0">
              <a:latin typeface="Calibri Light"/>
              <a:cs typeface="Calibri Light"/>
            </a:endParaRPr>
          </a:p>
          <a:p>
            <a:pPr marL="9525"/>
            <a:r>
              <a:rPr sz="1200" spc="-4" dirty="0">
                <a:latin typeface="Calibri Light"/>
                <a:cs typeface="Calibri Light"/>
              </a:rPr>
              <a:t>семьи</a:t>
            </a:r>
            <a:endParaRPr sz="1200" dirty="0">
              <a:latin typeface="Calibri Light"/>
              <a:cs typeface="Calibri Light"/>
            </a:endParaRPr>
          </a:p>
        </p:txBody>
      </p:sp>
      <p:pic>
        <p:nvPicPr>
          <p:cNvPr id="57" name="Picture 1278"/>
          <p:cNvPicPr/>
          <p:nvPr/>
        </p:nvPicPr>
        <p:blipFill>
          <a:blip r:embed="rId10"/>
          <a:stretch>
            <a:fillRect/>
          </a:stretch>
        </p:blipFill>
        <p:spPr>
          <a:xfrm>
            <a:off x="7789872" y="-4406"/>
            <a:ext cx="1261497" cy="11099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/>
          <a:srcRect l="22722" t="6341" r="23305" b="4800"/>
          <a:stretch/>
        </p:blipFill>
        <p:spPr>
          <a:xfrm>
            <a:off x="1107695" y="1055597"/>
            <a:ext cx="1360157" cy="17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3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78"/>
          <p:cNvPicPr/>
          <p:nvPr/>
        </p:nvPicPr>
        <p:blipFill>
          <a:blip r:embed="rId2"/>
          <a:stretch>
            <a:fillRect/>
          </a:stretch>
        </p:blipFill>
        <p:spPr>
          <a:xfrm>
            <a:off x="7860292" y="114916"/>
            <a:ext cx="1261497" cy="1109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25" y="669903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Основные направления деятельности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СРП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925" y="1384613"/>
            <a:ext cx="3800440" cy="4967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597661" y="1424897"/>
            <a:ext cx="3610704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Организационно-методическое: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информирование родительской и профессиональной общественности о деятельности СРП;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информационных мероприятий для родителей и педагогов;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сотрудничество с родителями и организациями: поликлиника, детский сад, центр реабилитации и т.д.;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банка данных по детям для прохождения ПМПК (территориальной/ региональной), кандидатов в дошкольные образовательные учреждения;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«пакета» документов для сопровождения детей в СРП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76036" y="1456621"/>
            <a:ext cx="3800440" cy="48953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292080" y="1431153"/>
            <a:ext cx="3168352" cy="487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Консультирование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родителей по вопросам, связанным с индивидуальными особенностями ребенка и условиями его оптимального развития;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предоставление информации о законодательных актах, защищающих права ребенка и его семьи;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консультирование специалистов из других организаций по вопросам оказания ранней помощи детям младенческого и раннего возраста, по вопросам преемственности помощи в раннем возрасте и помощи в дошкольном возрасте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5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95" y="12250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МЕЖДИСЦИПЛИНАРНАЯ КОМАНДА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!Desktop\image1_w800_h60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756" y="762130"/>
            <a:ext cx="1855980" cy="2474640"/>
          </a:xfrm>
          <a:prstGeom prst="rect">
            <a:avLst/>
          </a:prstGeom>
          <a:noFill/>
        </p:spPr>
      </p:pic>
      <p:sp>
        <p:nvSpPr>
          <p:cNvPr id="2050" name="AutoShape 2" descr="../sapitskaya_e_s_/ekaterina_sapitsk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../sapitskaya_e_s_/ekaterina_sapitsk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dou101.edu.yar.ru/images/img429_w800_h600.jpg?imageBus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63" y="740664"/>
            <a:ext cx="1643269" cy="2496106"/>
          </a:xfrm>
          <a:prstGeom prst="rect">
            <a:avLst/>
          </a:prstGeom>
          <a:noFill/>
        </p:spPr>
      </p:pic>
      <p:pic>
        <p:nvPicPr>
          <p:cNvPr id="1030" name="Picture 6" descr="https://mdou101.edu.yar.ru/images/bovina_e_w800_h600.jpg?imageBus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768" y="3933057"/>
            <a:ext cx="1684984" cy="2130526"/>
          </a:xfrm>
          <a:prstGeom prst="rect">
            <a:avLst/>
          </a:prstGeom>
          <a:noFill/>
        </p:spPr>
      </p:pic>
      <p:pic>
        <p:nvPicPr>
          <p:cNvPr id="1032" name="Picture 8" descr="https://mdou101.edu.yar.ru/bashkatova_a_a/181013_004_w800_h600.jpg?imageBus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0269" y="718858"/>
            <a:ext cx="1664184" cy="2496276"/>
          </a:xfrm>
          <a:prstGeom prst="rect">
            <a:avLst/>
          </a:prstGeom>
          <a:noFill/>
        </p:spPr>
      </p:pic>
      <p:pic>
        <p:nvPicPr>
          <p:cNvPr id="1034" name="Picture 10" descr="https://mdou101.edu.yar.ru/andreeva_e_a_/p90705_115434_w800_h600.jpg?imageBus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6824" y="3928465"/>
            <a:ext cx="1677629" cy="2236839"/>
          </a:xfrm>
          <a:prstGeom prst="rect">
            <a:avLst/>
          </a:prstGeom>
          <a:noFill/>
        </p:spPr>
      </p:pic>
      <p:pic>
        <p:nvPicPr>
          <p:cNvPr id="1036" name="Picture 12" descr="https://mdou101.edu.yar.ru/sapitskaya_e_s_/ekaterina_sapitskaya_0_w800_h600.jpg?imageBust=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3280" y="758576"/>
            <a:ext cx="1609097" cy="2474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9368" y="3236770"/>
            <a:ext cx="1872208" cy="5485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Учитель-логопед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Белова Светлана Николаевна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6625" y="3236770"/>
            <a:ext cx="1872208" cy="5485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Инструктор по физкультуре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Молькова Ирина Николаевна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1725" y="3233216"/>
            <a:ext cx="1872208" cy="5485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Учитель-логопед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Сапыцкая Екатерина Сергеевна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3687" y="3215134"/>
            <a:ext cx="1872208" cy="5485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Учитель-логопед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Богомолова Александра Александровна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1156" y="6063583"/>
            <a:ext cx="1872208" cy="5485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Учитель-логопед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Бовина Елена Сергеевна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69534" y="6165304"/>
            <a:ext cx="1872208" cy="5485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Педагог - психолог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Андреева Екатерина Александровна</a:t>
            </a: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6" y="4149080"/>
            <a:ext cx="2448272" cy="2448272"/>
          </a:xfrm>
          <a:prstGeom prst="rect">
            <a:avLst/>
          </a:prstGeom>
        </p:spPr>
      </p:pic>
      <p:pic>
        <p:nvPicPr>
          <p:cNvPr id="19" name="Picture 1278"/>
          <p:cNvPicPr/>
          <p:nvPr/>
        </p:nvPicPr>
        <p:blipFill>
          <a:blip r:embed="rId9"/>
          <a:stretch>
            <a:fillRect/>
          </a:stretch>
        </p:blipFill>
        <p:spPr>
          <a:xfrm>
            <a:off x="7972938" y="58319"/>
            <a:ext cx="1261497" cy="11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86325"/>
            <a:ext cx="1114425" cy="1114425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7543800" y="930402"/>
            <a:ext cx="1600200" cy="133826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8482" y="1078827"/>
            <a:ext cx="7436644" cy="3789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400" b="1" spc="-4" dirty="0">
                <a:latin typeface="Segoe UI"/>
                <a:cs typeface="Segoe UI"/>
              </a:rPr>
              <a:t>Сопровождение</a:t>
            </a:r>
            <a:r>
              <a:rPr sz="2400" b="1" spc="23" dirty="0">
                <a:latin typeface="Segoe UI"/>
                <a:cs typeface="Segoe UI"/>
              </a:rPr>
              <a:t> </a:t>
            </a:r>
            <a:r>
              <a:rPr sz="2400" b="1" spc="-4" dirty="0">
                <a:latin typeface="Segoe UI"/>
                <a:cs typeface="Segoe UI"/>
              </a:rPr>
              <a:t>семьи</a:t>
            </a:r>
            <a:r>
              <a:rPr sz="2400" b="1" spc="11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в</a:t>
            </a:r>
            <a:r>
              <a:rPr sz="2400" b="1" spc="4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службе</a:t>
            </a:r>
            <a:r>
              <a:rPr sz="2400" b="1" spc="-8" dirty="0">
                <a:latin typeface="Segoe UI"/>
                <a:cs typeface="Segoe UI"/>
              </a:rPr>
              <a:t> ранней</a:t>
            </a:r>
            <a:r>
              <a:rPr sz="2400" b="1" spc="15" dirty="0">
                <a:latin typeface="Segoe UI"/>
                <a:cs typeface="Segoe UI"/>
              </a:rPr>
              <a:t> </a:t>
            </a:r>
            <a:r>
              <a:rPr sz="2400" b="1" spc="-4" dirty="0">
                <a:latin typeface="Segoe UI"/>
                <a:cs typeface="Segoe UI"/>
              </a:rPr>
              <a:t>помощи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8846" y="4898289"/>
            <a:ext cx="6805562" cy="100941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397669">
              <a:spcBef>
                <a:spcPts val="71"/>
              </a:spcBef>
            </a:pP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практики,</a:t>
            </a:r>
            <a:r>
              <a:rPr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</a:t>
            </a:r>
            <a:r>
              <a:rPr sz="13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</a:t>
            </a:r>
            <a:r>
              <a:rPr sz="13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sz="13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долгосрочное</a:t>
            </a:r>
            <a:r>
              <a:rPr sz="13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sz="13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</a:t>
            </a:r>
            <a:r>
              <a:rPr sz="13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</a:t>
            </a:r>
            <a:r>
              <a:rPr sz="13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sz="13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3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3-х</a:t>
            </a:r>
            <a:r>
              <a:rPr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лет),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ориентированность</a:t>
            </a:r>
            <a:r>
              <a:rPr sz="13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300" spc="-2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</a:t>
            </a:r>
            <a:r>
              <a:rPr sz="13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включение</a:t>
            </a:r>
            <a:r>
              <a:rPr sz="13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3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</a:t>
            </a:r>
            <a:r>
              <a:rPr sz="13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</a:t>
            </a:r>
            <a:r>
              <a:rPr sz="13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</a:t>
            </a:r>
            <a:r>
              <a:rPr sz="13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sz="13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1060" marR="234791" indent="-621983"/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помощи,</a:t>
            </a:r>
            <a:r>
              <a:rPr sz="13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</a:t>
            </a:r>
            <a:r>
              <a:rPr sz="13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</a:t>
            </a:r>
            <a:r>
              <a:rPr sz="13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функциональных</a:t>
            </a:r>
            <a:r>
              <a:rPr sz="13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</a:t>
            </a:r>
            <a:r>
              <a:rPr sz="13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</a:t>
            </a:r>
            <a:r>
              <a:rPr sz="13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навыков, </a:t>
            </a:r>
            <a:r>
              <a:rPr sz="1300" spc="-2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13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</a:t>
            </a:r>
            <a:r>
              <a:rPr sz="13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необходимы</a:t>
            </a:r>
            <a:r>
              <a:rPr sz="13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ребёнка</a:t>
            </a:r>
            <a:r>
              <a:rPr sz="13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его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</a:t>
            </a:r>
            <a:r>
              <a:rPr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766" y="1761362"/>
            <a:ext cx="8318753" cy="29397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63600" y="3058096"/>
            <a:ext cx="1173004" cy="74780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53353" marR="146209" algn="ctr">
              <a:spcBef>
                <a:spcPts val="71"/>
              </a:spcBef>
            </a:pP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 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нуждаемости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sz="12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9" algn="ctr"/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sz="1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1636" y="3096482"/>
            <a:ext cx="1091089" cy="74780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049" marR="3810" indent="476" algn="ctr">
              <a:spcBef>
                <a:spcPts val="71"/>
              </a:spcBef>
            </a:pP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ьно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 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3" algn="ctr"/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26055" t="4591" r="24179" b="17649"/>
          <a:stretch/>
        </p:blipFill>
        <p:spPr>
          <a:xfrm>
            <a:off x="2483722" y="3308398"/>
            <a:ext cx="795997" cy="99499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109079" y="3096482"/>
            <a:ext cx="1050131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 </a:t>
            </a: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при 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8026" y="1840571"/>
            <a:ext cx="1091089" cy="148646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928" marR="145256" indent="-29051" algn="just">
              <a:spcBef>
                <a:spcPts val="71"/>
              </a:spcBef>
            </a:pP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ове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 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</a:t>
            </a: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еду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9" marR="3810" algn="ctr"/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ьно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 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9" algn="ctr"/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"/>
              </a:spcBef>
            </a:pP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08336" y="2065449"/>
            <a:ext cx="1091089" cy="932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3" algn="ctr">
              <a:spcBef>
                <a:spcPts val="71"/>
              </a:spcBef>
            </a:pP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9" marR="3810" indent="1429" algn="ctr">
              <a:spcBef>
                <a:spcPts val="4"/>
              </a:spcBef>
            </a:pP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ьно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 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3" algn="ctr"/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4328" t="3944" r="3714" b="7636"/>
          <a:stretch/>
        </p:blipFill>
        <p:spPr>
          <a:xfrm>
            <a:off x="3982034" y="2291149"/>
            <a:ext cx="936104" cy="7200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73" y="2171085"/>
            <a:ext cx="620381" cy="8268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/>
          <a:srcRect l="24395" t="12746" r="26812" b="11015"/>
          <a:stretch/>
        </p:blipFill>
        <p:spPr>
          <a:xfrm>
            <a:off x="1002023" y="2171085"/>
            <a:ext cx="672115" cy="840144"/>
          </a:xfrm>
          <a:prstGeom prst="rect">
            <a:avLst/>
          </a:prstGeom>
        </p:spPr>
      </p:pic>
      <p:pic>
        <p:nvPicPr>
          <p:cNvPr id="26" name="Picture 1278"/>
          <p:cNvPicPr/>
          <p:nvPr/>
        </p:nvPicPr>
        <p:blipFill>
          <a:blip r:embed="rId7"/>
          <a:stretch>
            <a:fillRect/>
          </a:stretch>
        </p:blipFill>
        <p:spPr>
          <a:xfrm>
            <a:off x="7713151" y="189239"/>
            <a:ext cx="1261497" cy="11099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/>
          <a:srcRect l="23647" t="8706" r="25406" b="6382"/>
          <a:stretch/>
        </p:blipFill>
        <p:spPr>
          <a:xfrm>
            <a:off x="5622737" y="3120046"/>
            <a:ext cx="864096" cy="10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/>
          <p:cNvSpPr/>
          <p:nvPr/>
        </p:nvSpPr>
        <p:spPr>
          <a:xfrm>
            <a:off x="0" y="4886325"/>
            <a:ext cx="1114425" cy="1114425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7510445" y="869274"/>
            <a:ext cx="1600200" cy="133826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3578" y="551228"/>
            <a:ext cx="7431881" cy="674896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1" spc="-4" dirty="0">
                <a:latin typeface="Segoe UI"/>
                <a:cs typeface="Segoe UI"/>
              </a:rPr>
              <a:t>Эффективность</a:t>
            </a:r>
            <a:r>
              <a:rPr sz="2400" b="1" spc="11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реализации</a:t>
            </a:r>
            <a:r>
              <a:rPr sz="2400" b="1" spc="-8" dirty="0">
                <a:latin typeface="Segoe UI"/>
                <a:cs typeface="Segoe UI"/>
              </a:rPr>
              <a:t> </a:t>
            </a:r>
            <a:r>
              <a:rPr lang="ru-RU" sz="2400" b="1" spc="-4" dirty="0" smtClean="0">
                <a:latin typeface="Segoe UI"/>
                <a:cs typeface="Segoe UI"/>
              </a:rPr>
              <a:t>деятельности РСП</a:t>
            </a:r>
            <a:r>
              <a:rPr sz="2400" b="1" spc="4" dirty="0" smtClean="0">
                <a:latin typeface="Segoe UI"/>
                <a:cs typeface="Segoe UI"/>
              </a:rPr>
              <a:t> </a:t>
            </a:r>
            <a:r>
              <a:rPr sz="2400" b="1" spc="4" dirty="0">
                <a:latin typeface="Segoe UI"/>
                <a:cs typeface="Segoe UI"/>
              </a:rPr>
              <a:t>для </a:t>
            </a:r>
            <a:r>
              <a:rPr sz="2400" b="1" dirty="0">
                <a:latin typeface="Segoe UI"/>
                <a:cs typeface="Segoe UI"/>
              </a:rPr>
              <a:t>семьи:</a:t>
            </a:r>
            <a:endParaRPr sz="2400" dirty="0"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9208" y="1559761"/>
            <a:ext cx="266700" cy="265748"/>
            <a:chOff x="809244" y="1558289"/>
            <a:chExt cx="355600" cy="354330"/>
          </a:xfrm>
        </p:grpSpPr>
        <p:sp>
          <p:nvSpPr>
            <p:cNvPr id="6" name="object 6"/>
            <p:cNvSpPr/>
            <p:nvPr/>
          </p:nvSpPr>
          <p:spPr>
            <a:xfrm>
              <a:off x="809244" y="1558289"/>
              <a:ext cx="355600" cy="354330"/>
            </a:xfrm>
            <a:custGeom>
              <a:avLst/>
              <a:gdLst/>
              <a:ahLst/>
              <a:cxnLst/>
              <a:rect l="l" t="t" r="r" b="b"/>
              <a:pathLst>
                <a:path w="355600" h="354330">
                  <a:moveTo>
                    <a:pt x="204749" y="1269"/>
                  </a:moveTo>
                  <a:lnTo>
                    <a:pt x="150837" y="1269"/>
                  </a:lnTo>
                  <a:lnTo>
                    <a:pt x="141439" y="3809"/>
                  </a:lnTo>
                  <a:lnTo>
                    <a:pt x="133032" y="6350"/>
                  </a:lnTo>
                  <a:lnTo>
                    <a:pt x="124625" y="7619"/>
                  </a:lnTo>
                  <a:lnTo>
                    <a:pt x="116217" y="11429"/>
                  </a:lnTo>
                  <a:lnTo>
                    <a:pt x="108305" y="13969"/>
                  </a:lnTo>
                  <a:lnTo>
                    <a:pt x="100393" y="17779"/>
                  </a:lnTo>
                  <a:lnTo>
                    <a:pt x="64287" y="40639"/>
                  </a:lnTo>
                  <a:lnTo>
                    <a:pt x="52425" y="52069"/>
                  </a:lnTo>
                  <a:lnTo>
                    <a:pt x="45999" y="58419"/>
                  </a:lnTo>
                  <a:lnTo>
                    <a:pt x="35115" y="71119"/>
                  </a:lnTo>
                  <a:lnTo>
                    <a:pt x="30657" y="78739"/>
                  </a:lnTo>
                  <a:lnTo>
                    <a:pt x="25717" y="86359"/>
                  </a:lnTo>
                  <a:lnTo>
                    <a:pt x="21755" y="92709"/>
                  </a:lnTo>
                  <a:lnTo>
                    <a:pt x="17310" y="101600"/>
                  </a:lnTo>
                  <a:lnTo>
                    <a:pt x="14338" y="109219"/>
                  </a:lnTo>
                  <a:lnTo>
                    <a:pt x="10883" y="116839"/>
                  </a:lnTo>
                  <a:lnTo>
                    <a:pt x="990" y="158750"/>
                  </a:lnTo>
                  <a:lnTo>
                    <a:pt x="0" y="177800"/>
                  </a:lnTo>
                  <a:lnTo>
                    <a:pt x="990" y="195579"/>
                  </a:lnTo>
                  <a:lnTo>
                    <a:pt x="10883" y="238759"/>
                  </a:lnTo>
                  <a:lnTo>
                    <a:pt x="14338" y="246379"/>
                  </a:lnTo>
                  <a:lnTo>
                    <a:pt x="17310" y="254000"/>
                  </a:lnTo>
                  <a:lnTo>
                    <a:pt x="21755" y="262889"/>
                  </a:lnTo>
                  <a:lnTo>
                    <a:pt x="25717" y="269239"/>
                  </a:lnTo>
                  <a:lnTo>
                    <a:pt x="30657" y="276859"/>
                  </a:lnTo>
                  <a:lnTo>
                    <a:pt x="35115" y="284479"/>
                  </a:lnTo>
                  <a:lnTo>
                    <a:pt x="40551" y="290829"/>
                  </a:lnTo>
                  <a:lnTo>
                    <a:pt x="45999" y="295909"/>
                  </a:lnTo>
                  <a:lnTo>
                    <a:pt x="52425" y="303529"/>
                  </a:lnTo>
                  <a:lnTo>
                    <a:pt x="57861" y="308609"/>
                  </a:lnTo>
                  <a:lnTo>
                    <a:pt x="64287" y="314959"/>
                  </a:lnTo>
                  <a:lnTo>
                    <a:pt x="78143" y="325119"/>
                  </a:lnTo>
                  <a:lnTo>
                    <a:pt x="116217" y="344169"/>
                  </a:lnTo>
                  <a:lnTo>
                    <a:pt x="150837" y="353059"/>
                  </a:lnTo>
                  <a:lnTo>
                    <a:pt x="159245" y="354329"/>
                  </a:lnTo>
                  <a:lnTo>
                    <a:pt x="195846" y="354329"/>
                  </a:lnTo>
                  <a:lnTo>
                    <a:pt x="213156" y="351789"/>
                  </a:lnTo>
                  <a:lnTo>
                    <a:pt x="254203" y="337819"/>
                  </a:lnTo>
                  <a:lnTo>
                    <a:pt x="290309" y="314959"/>
                  </a:lnTo>
                  <a:lnTo>
                    <a:pt x="309092" y="295909"/>
                  </a:lnTo>
                  <a:lnTo>
                    <a:pt x="314045" y="290829"/>
                  </a:lnTo>
                  <a:lnTo>
                    <a:pt x="319481" y="284479"/>
                  </a:lnTo>
                  <a:lnTo>
                    <a:pt x="174078" y="284479"/>
                  </a:lnTo>
                  <a:lnTo>
                    <a:pt x="170129" y="283209"/>
                  </a:lnTo>
                  <a:lnTo>
                    <a:pt x="167157" y="280669"/>
                  </a:lnTo>
                  <a:lnTo>
                    <a:pt x="164198" y="279400"/>
                  </a:lnTo>
                  <a:lnTo>
                    <a:pt x="162217" y="276859"/>
                  </a:lnTo>
                  <a:lnTo>
                    <a:pt x="160235" y="273050"/>
                  </a:lnTo>
                  <a:lnTo>
                    <a:pt x="159245" y="269239"/>
                  </a:lnTo>
                  <a:lnTo>
                    <a:pt x="159245" y="262889"/>
                  </a:lnTo>
                  <a:lnTo>
                    <a:pt x="160235" y="259079"/>
                  </a:lnTo>
                  <a:lnTo>
                    <a:pt x="164198" y="254000"/>
                  </a:lnTo>
                  <a:lnTo>
                    <a:pt x="170129" y="248919"/>
                  </a:lnTo>
                  <a:lnTo>
                    <a:pt x="174078" y="247650"/>
                  </a:lnTo>
                  <a:lnTo>
                    <a:pt x="340588" y="247650"/>
                  </a:lnTo>
                  <a:lnTo>
                    <a:pt x="341249" y="246379"/>
                  </a:lnTo>
                  <a:lnTo>
                    <a:pt x="345202" y="236219"/>
                  </a:lnTo>
                  <a:lnTo>
                    <a:pt x="174574" y="236219"/>
                  </a:lnTo>
                  <a:lnTo>
                    <a:pt x="172605" y="234950"/>
                  </a:lnTo>
                  <a:lnTo>
                    <a:pt x="171119" y="233679"/>
                  </a:lnTo>
                  <a:lnTo>
                    <a:pt x="170129" y="231139"/>
                  </a:lnTo>
                  <a:lnTo>
                    <a:pt x="170129" y="182879"/>
                  </a:lnTo>
                  <a:lnTo>
                    <a:pt x="171119" y="180339"/>
                  </a:lnTo>
                  <a:lnTo>
                    <a:pt x="172605" y="180339"/>
                  </a:lnTo>
                  <a:lnTo>
                    <a:pt x="174574" y="177800"/>
                  </a:lnTo>
                  <a:lnTo>
                    <a:pt x="181508" y="177800"/>
                  </a:lnTo>
                  <a:lnTo>
                    <a:pt x="195351" y="172719"/>
                  </a:lnTo>
                  <a:lnTo>
                    <a:pt x="198323" y="171450"/>
                  </a:lnTo>
                  <a:lnTo>
                    <a:pt x="200787" y="168909"/>
                  </a:lnTo>
                  <a:lnTo>
                    <a:pt x="203758" y="166369"/>
                  </a:lnTo>
                  <a:lnTo>
                    <a:pt x="206235" y="163829"/>
                  </a:lnTo>
                  <a:lnTo>
                    <a:pt x="208203" y="161289"/>
                  </a:lnTo>
                  <a:lnTo>
                    <a:pt x="210184" y="157479"/>
                  </a:lnTo>
                  <a:lnTo>
                    <a:pt x="211670" y="154939"/>
                  </a:lnTo>
                  <a:lnTo>
                    <a:pt x="212661" y="151129"/>
                  </a:lnTo>
                  <a:lnTo>
                    <a:pt x="213652" y="148589"/>
                  </a:lnTo>
                  <a:lnTo>
                    <a:pt x="133032" y="148589"/>
                  </a:lnTo>
                  <a:lnTo>
                    <a:pt x="131546" y="147319"/>
                  </a:lnTo>
                  <a:lnTo>
                    <a:pt x="129082" y="147319"/>
                  </a:lnTo>
                  <a:lnTo>
                    <a:pt x="126111" y="143509"/>
                  </a:lnTo>
                  <a:lnTo>
                    <a:pt x="125615" y="142239"/>
                  </a:lnTo>
                  <a:lnTo>
                    <a:pt x="125615" y="135889"/>
                  </a:lnTo>
                  <a:lnTo>
                    <a:pt x="144411" y="101600"/>
                  </a:lnTo>
                  <a:lnTo>
                    <a:pt x="148361" y="97789"/>
                  </a:lnTo>
                  <a:lnTo>
                    <a:pt x="172605" y="88900"/>
                  </a:lnTo>
                  <a:lnTo>
                    <a:pt x="330860" y="88900"/>
                  </a:lnTo>
                  <a:lnTo>
                    <a:pt x="328879" y="86359"/>
                  </a:lnTo>
                  <a:lnTo>
                    <a:pt x="324929" y="78739"/>
                  </a:lnTo>
                  <a:lnTo>
                    <a:pt x="319481" y="71119"/>
                  </a:lnTo>
                  <a:lnTo>
                    <a:pt x="314045" y="64769"/>
                  </a:lnTo>
                  <a:lnTo>
                    <a:pt x="309092" y="58419"/>
                  </a:lnTo>
                  <a:lnTo>
                    <a:pt x="276453" y="30479"/>
                  </a:lnTo>
                  <a:lnTo>
                    <a:pt x="238378" y="11429"/>
                  </a:lnTo>
                  <a:lnTo>
                    <a:pt x="229971" y="7619"/>
                  </a:lnTo>
                  <a:lnTo>
                    <a:pt x="221564" y="6350"/>
                  </a:lnTo>
                  <a:lnTo>
                    <a:pt x="204749" y="1269"/>
                  </a:lnTo>
                  <a:close/>
                </a:path>
                <a:path w="355600" h="354330">
                  <a:moveTo>
                    <a:pt x="340588" y="247650"/>
                  </a:moveTo>
                  <a:lnTo>
                    <a:pt x="181508" y="247650"/>
                  </a:lnTo>
                  <a:lnTo>
                    <a:pt x="184467" y="248919"/>
                  </a:lnTo>
                  <a:lnTo>
                    <a:pt x="187934" y="251459"/>
                  </a:lnTo>
                  <a:lnTo>
                    <a:pt x="192874" y="256539"/>
                  </a:lnTo>
                  <a:lnTo>
                    <a:pt x="194360" y="259079"/>
                  </a:lnTo>
                  <a:lnTo>
                    <a:pt x="195846" y="262889"/>
                  </a:lnTo>
                  <a:lnTo>
                    <a:pt x="196342" y="265429"/>
                  </a:lnTo>
                  <a:lnTo>
                    <a:pt x="195846" y="269239"/>
                  </a:lnTo>
                  <a:lnTo>
                    <a:pt x="192874" y="276859"/>
                  </a:lnTo>
                  <a:lnTo>
                    <a:pt x="190398" y="279400"/>
                  </a:lnTo>
                  <a:lnTo>
                    <a:pt x="187934" y="280669"/>
                  </a:lnTo>
                  <a:lnTo>
                    <a:pt x="184467" y="283209"/>
                  </a:lnTo>
                  <a:lnTo>
                    <a:pt x="181508" y="284479"/>
                  </a:lnTo>
                  <a:lnTo>
                    <a:pt x="319481" y="284479"/>
                  </a:lnTo>
                  <a:lnTo>
                    <a:pt x="324929" y="276859"/>
                  </a:lnTo>
                  <a:lnTo>
                    <a:pt x="328879" y="269239"/>
                  </a:lnTo>
                  <a:lnTo>
                    <a:pt x="333832" y="262889"/>
                  </a:lnTo>
                  <a:lnTo>
                    <a:pt x="337286" y="254000"/>
                  </a:lnTo>
                  <a:lnTo>
                    <a:pt x="340588" y="247650"/>
                  </a:lnTo>
                  <a:close/>
                </a:path>
                <a:path w="355600" h="354330">
                  <a:moveTo>
                    <a:pt x="330860" y="88900"/>
                  </a:moveTo>
                  <a:lnTo>
                    <a:pt x="182981" y="88900"/>
                  </a:lnTo>
                  <a:lnTo>
                    <a:pt x="197827" y="92709"/>
                  </a:lnTo>
                  <a:lnTo>
                    <a:pt x="201777" y="95250"/>
                  </a:lnTo>
                  <a:lnTo>
                    <a:pt x="206235" y="97789"/>
                  </a:lnTo>
                  <a:lnTo>
                    <a:pt x="210680" y="101600"/>
                  </a:lnTo>
                  <a:lnTo>
                    <a:pt x="214147" y="104139"/>
                  </a:lnTo>
                  <a:lnTo>
                    <a:pt x="217106" y="107950"/>
                  </a:lnTo>
                  <a:lnTo>
                    <a:pt x="220573" y="111759"/>
                  </a:lnTo>
                  <a:lnTo>
                    <a:pt x="223050" y="116839"/>
                  </a:lnTo>
                  <a:lnTo>
                    <a:pt x="225513" y="120650"/>
                  </a:lnTo>
                  <a:lnTo>
                    <a:pt x="226999" y="125729"/>
                  </a:lnTo>
                  <a:lnTo>
                    <a:pt x="227990" y="129539"/>
                  </a:lnTo>
                  <a:lnTo>
                    <a:pt x="228981" y="135889"/>
                  </a:lnTo>
                  <a:lnTo>
                    <a:pt x="228857" y="146050"/>
                  </a:lnTo>
                  <a:lnTo>
                    <a:pt x="228485" y="149859"/>
                  </a:lnTo>
                  <a:lnTo>
                    <a:pt x="227495" y="154939"/>
                  </a:lnTo>
                  <a:lnTo>
                    <a:pt x="224040" y="163829"/>
                  </a:lnTo>
                  <a:lnTo>
                    <a:pt x="221564" y="167639"/>
                  </a:lnTo>
                  <a:lnTo>
                    <a:pt x="219583" y="171450"/>
                  </a:lnTo>
                  <a:lnTo>
                    <a:pt x="216115" y="175259"/>
                  </a:lnTo>
                  <a:lnTo>
                    <a:pt x="213156" y="177800"/>
                  </a:lnTo>
                  <a:lnTo>
                    <a:pt x="210184" y="181609"/>
                  </a:lnTo>
                  <a:lnTo>
                    <a:pt x="206235" y="184150"/>
                  </a:lnTo>
                  <a:lnTo>
                    <a:pt x="202768" y="186689"/>
                  </a:lnTo>
                  <a:lnTo>
                    <a:pt x="193865" y="189229"/>
                  </a:lnTo>
                  <a:lnTo>
                    <a:pt x="184962" y="193039"/>
                  </a:lnTo>
                  <a:lnTo>
                    <a:pt x="184962" y="228600"/>
                  </a:lnTo>
                  <a:lnTo>
                    <a:pt x="184467" y="231139"/>
                  </a:lnTo>
                  <a:lnTo>
                    <a:pt x="184467" y="232409"/>
                  </a:lnTo>
                  <a:lnTo>
                    <a:pt x="183476" y="233679"/>
                  </a:lnTo>
                  <a:lnTo>
                    <a:pt x="182981" y="234950"/>
                  </a:lnTo>
                  <a:lnTo>
                    <a:pt x="181508" y="234950"/>
                  </a:lnTo>
                  <a:lnTo>
                    <a:pt x="180517" y="236219"/>
                  </a:lnTo>
                  <a:lnTo>
                    <a:pt x="345202" y="236219"/>
                  </a:lnTo>
                  <a:lnTo>
                    <a:pt x="347179" y="231139"/>
                  </a:lnTo>
                  <a:lnTo>
                    <a:pt x="349656" y="222250"/>
                  </a:lnTo>
                  <a:lnTo>
                    <a:pt x="354101" y="195579"/>
                  </a:lnTo>
                  <a:lnTo>
                    <a:pt x="355092" y="186689"/>
                  </a:lnTo>
                  <a:lnTo>
                    <a:pt x="355092" y="167639"/>
                  </a:lnTo>
                  <a:lnTo>
                    <a:pt x="354101" y="158750"/>
                  </a:lnTo>
                  <a:lnTo>
                    <a:pt x="352615" y="151129"/>
                  </a:lnTo>
                  <a:lnTo>
                    <a:pt x="349656" y="133350"/>
                  </a:lnTo>
                  <a:lnTo>
                    <a:pt x="347179" y="124459"/>
                  </a:lnTo>
                  <a:lnTo>
                    <a:pt x="341249" y="109219"/>
                  </a:lnTo>
                  <a:lnTo>
                    <a:pt x="337286" y="101600"/>
                  </a:lnTo>
                  <a:lnTo>
                    <a:pt x="333832" y="92709"/>
                  </a:lnTo>
                  <a:lnTo>
                    <a:pt x="330860" y="88900"/>
                  </a:lnTo>
                  <a:close/>
                </a:path>
                <a:path w="355600" h="354330">
                  <a:moveTo>
                    <a:pt x="184962" y="104139"/>
                  </a:moveTo>
                  <a:lnTo>
                    <a:pt x="170129" y="104139"/>
                  </a:lnTo>
                  <a:lnTo>
                    <a:pt x="162712" y="106679"/>
                  </a:lnTo>
                  <a:lnTo>
                    <a:pt x="159740" y="107950"/>
                  </a:lnTo>
                  <a:lnTo>
                    <a:pt x="157264" y="110489"/>
                  </a:lnTo>
                  <a:lnTo>
                    <a:pt x="153809" y="111759"/>
                  </a:lnTo>
                  <a:lnTo>
                    <a:pt x="140449" y="137159"/>
                  </a:lnTo>
                  <a:lnTo>
                    <a:pt x="140449" y="140969"/>
                  </a:lnTo>
                  <a:lnTo>
                    <a:pt x="139953" y="142239"/>
                  </a:lnTo>
                  <a:lnTo>
                    <a:pt x="139953" y="143509"/>
                  </a:lnTo>
                  <a:lnTo>
                    <a:pt x="138976" y="144779"/>
                  </a:lnTo>
                  <a:lnTo>
                    <a:pt x="138480" y="146050"/>
                  </a:lnTo>
                  <a:lnTo>
                    <a:pt x="137490" y="147319"/>
                  </a:lnTo>
                  <a:lnTo>
                    <a:pt x="135013" y="147319"/>
                  </a:lnTo>
                  <a:lnTo>
                    <a:pt x="133032" y="148589"/>
                  </a:lnTo>
                  <a:lnTo>
                    <a:pt x="213652" y="148589"/>
                  </a:lnTo>
                  <a:lnTo>
                    <a:pt x="214642" y="140969"/>
                  </a:lnTo>
                  <a:lnTo>
                    <a:pt x="198323" y="110489"/>
                  </a:lnTo>
                  <a:lnTo>
                    <a:pt x="195351" y="107950"/>
                  </a:lnTo>
                  <a:lnTo>
                    <a:pt x="184962" y="104139"/>
                  </a:lnTo>
                  <a:close/>
                </a:path>
                <a:path w="355600" h="354330">
                  <a:moveTo>
                    <a:pt x="186448" y="0"/>
                  </a:moveTo>
                  <a:lnTo>
                    <a:pt x="168147" y="0"/>
                  </a:lnTo>
                  <a:lnTo>
                    <a:pt x="159245" y="1269"/>
                  </a:lnTo>
                  <a:lnTo>
                    <a:pt x="195846" y="1269"/>
                  </a:lnTo>
                  <a:lnTo>
                    <a:pt x="186448" y="0"/>
                  </a:lnTo>
                  <a:close/>
                </a:path>
              </a:pathLst>
            </a:custGeom>
            <a:solidFill>
              <a:srgbClr val="89C5C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902208" y="1588007"/>
              <a:ext cx="219710" cy="285115"/>
            </a:xfrm>
            <a:custGeom>
              <a:avLst/>
              <a:gdLst/>
              <a:ahLst/>
              <a:cxnLst/>
              <a:rect l="l" t="t" r="r" b="b"/>
              <a:pathLst>
                <a:path w="219709" h="285114">
                  <a:moveTo>
                    <a:pt x="138493" y="0"/>
                  </a:moveTo>
                  <a:lnTo>
                    <a:pt x="4762" y="0"/>
                  </a:lnTo>
                  <a:lnTo>
                    <a:pt x="2781" y="380"/>
                  </a:lnTo>
                  <a:lnTo>
                    <a:pt x="1587" y="1142"/>
                  </a:lnTo>
                  <a:lnTo>
                    <a:pt x="393" y="2793"/>
                  </a:lnTo>
                  <a:lnTo>
                    <a:pt x="0" y="4699"/>
                  </a:lnTo>
                  <a:lnTo>
                    <a:pt x="0" y="280669"/>
                  </a:lnTo>
                  <a:lnTo>
                    <a:pt x="393" y="282193"/>
                  </a:lnTo>
                  <a:lnTo>
                    <a:pt x="1587" y="283844"/>
                  </a:lnTo>
                  <a:lnTo>
                    <a:pt x="2781" y="284606"/>
                  </a:lnTo>
                  <a:lnTo>
                    <a:pt x="4762" y="284988"/>
                  </a:lnTo>
                  <a:lnTo>
                    <a:pt x="215087" y="284988"/>
                  </a:lnTo>
                  <a:lnTo>
                    <a:pt x="216674" y="284606"/>
                  </a:lnTo>
                  <a:lnTo>
                    <a:pt x="218262" y="283844"/>
                  </a:lnTo>
                  <a:lnTo>
                    <a:pt x="219062" y="282193"/>
                  </a:lnTo>
                  <a:lnTo>
                    <a:pt x="219455" y="280669"/>
                  </a:lnTo>
                  <a:lnTo>
                    <a:pt x="219455" y="237616"/>
                  </a:lnTo>
                  <a:lnTo>
                    <a:pt x="73812" y="237616"/>
                  </a:lnTo>
                  <a:lnTo>
                    <a:pt x="71831" y="237236"/>
                  </a:lnTo>
                  <a:lnTo>
                    <a:pt x="70637" y="236474"/>
                  </a:lnTo>
                  <a:lnTo>
                    <a:pt x="52387" y="218312"/>
                  </a:lnTo>
                  <a:lnTo>
                    <a:pt x="51193" y="216662"/>
                  </a:lnTo>
                  <a:lnTo>
                    <a:pt x="50800" y="215137"/>
                  </a:lnTo>
                  <a:lnTo>
                    <a:pt x="51193" y="213105"/>
                  </a:lnTo>
                  <a:lnTo>
                    <a:pt x="52387" y="211200"/>
                  </a:lnTo>
                  <a:lnTo>
                    <a:pt x="53975" y="210438"/>
                  </a:lnTo>
                  <a:lnTo>
                    <a:pt x="55562" y="209930"/>
                  </a:lnTo>
                  <a:lnTo>
                    <a:pt x="89794" y="209930"/>
                  </a:lnTo>
                  <a:lnTo>
                    <a:pt x="100406" y="199389"/>
                  </a:lnTo>
                  <a:lnTo>
                    <a:pt x="102387" y="198119"/>
                  </a:lnTo>
                  <a:lnTo>
                    <a:pt x="103974" y="197738"/>
                  </a:lnTo>
                  <a:lnTo>
                    <a:pt x="219455" y="197738"/>
                  </a:lnTo>
                  <a:lnTo>
                    <a:pt x="219455" y="183514"/>
                  </a:lnTo>
                  <a:lnTo>
                    <a:pt x="73812" y="183514"/>
                  </a:lnTo>
                  <a:lnTo>
                    <a:pt x="71831" y="183133"/>
                  </a:lnTo>
                  <a:lnTo>
                    <a:pt x="70637" y="181990"/>
                  </a:lnTo>
                  <a:lnTo>
                    <a:pt x="52387" y="163829"/>
                  </a:lnTo>
                  <a:lnTo>
                    <a:pt x="51193" y="162178"/>
                  </a:lnTo>
                  <a:lnTo>
                    <a:pt x="50800" y="160654"/>
                  </a:lnTo>
                  <a:lnTo>
                    <a:pt x="51193" y="159130"/>
                  </a:lnTo>
                  <a:lnTo>
                    <a:pt x="52387" y="157479"/>
                  </a:lnTo>
                  <a:lnTo>
                    <a:pt x="53975" y="156337"/>
                  </a:lnTo>
                  <a:lnTo>
                    <a:pt x="55562" y="155955"/>
                  </a:lnTo>
                  <a:lnTo>
                    <a:pt x="89819" y="155955"/>
                  </a:lnTo>
                  <a:lnTo>
                    <a:pt x="100406" y="145287"/>
                  </a:lnTo>
                  <a:lnTo>
                    <a:pt x="102387" y="144017"/>
                  </a:lnTo>
                  <a:lnTo>
                    <a:pt x="219455" y="144017"/>
                  </a:lnTo>
                  <a:lnTo>
                    <a:pt x="219455" y="129412"/>
                  </a:lnTo>
                  <a:lnTo>
                    <a:pt x="73812" y="129412"/>
                  </a:lnTo>
                  <a:lnTo>
                    <a:pt x="71831" y="129031"/>
                  </a:lnTo>
                  <a:lnTo>
                    <a:pt x="70637" y="128269"/>
                  </a:lnTo>
                  <a:lnTo>
                    <a:pt x="52387" y="110489"/>
                  </a:lnTo>
                  <a:lnTo>
                    <a:pt x="51193" y="108584"/>
                  </a:lnTo>
                  <a:lnTo>
                    <a:pt x="50800" y="106552"/>
                  </a:lnTo>
                  <a:lnTo>
                    <a:pt x="51193" y="105028"/>
                  </a:lnTo>
                  <a:lnTo>
                    <a:pt x="52387" y="103377"/>
                  </a:lnTo>
                  <a:lnTo>
                    <a:pt x="53975" y="102615"/>
                  </a:lnTo>
                  <a:lnTo>
                    <a:pt x="55562" y="102234"/>
                  </a:lnTo>
                  <a:lnTo>
                    <a:pt x="89666" y="102234"/>
                  </a:lnTo>
                  <a:lnTo>
                    <a:pt x="100406" y="91566"/>
                  </a:lnTo>
                  <a:lnTo>
                    <a:pt x="102387" y="90804"/>
                  </a:lnTo>
                  <a:lnTo>
                    <a:pt x="103974" y="90424"/>
                  </a:lnTo>
                  <a:lnTo>
                    <a:pt x="219455" y="90424"/>
                  </a:lnTo>
                  <a:lnTo>
                    <a:pt x="219455" y="80899"/>
                  </a:lnTo>
                  <a:lnTo>
                    <a:pt x="138493" y="80899"/>
                  </a:lnTo>
                  <a:lnTo>
                    <a:pt x="138493" y="4699"/>
                  </a:lnTo>
                  <a:lnTo>
                    <a:pt x="145242" y="4699"/>
                  </a:lnTo>
                  <a:lnTo>
                    <a:pt x="141668" y="1142"/>
                  </a:lnTo>
                  <a:lnTo>
                    <a:pt x="140080" y="380"/>
                  </a:lnTo>
                  <a:lnTo>
                    <a:pt x="138493" y="0"/>
                  </a:lnTo>
                  <a:close/>
                </a:path>
                <a:path w="219709" h="285114">
                  <a:moveTo>
                    <a:pt x="219455" y="197738"/>
                  </a:moveTo>
                  <a:lnTo>
                    <a:pt x="103974" y="197738"/>
                  </a:lnTo>
                  <a:lnTo>
                    <a:pt x="105956" y="198119"/>
                  </a:lnTo>
                  <a:lnTo>
                    <a:pt x="107543" y="199389"/>
                  </a:lnTo>
                  <a:lnTo>
                    <a:pt x="108343" y="200913"/>
                  </a:lnTo>
                  <a:lnTo>
                    <a:pt x="108737" y="202437"/>
                  </a:lnTo>
                  <a:lnTo>
                    <a:pt x="108343" y="204469"/>
                  </a:lnTo>
                  <a:lnTo>
                    <a:pt x="107543" y="205993"/>
                  </a:lnTo>
                  <a:lnTo>
                    <a:pt x="76987" y="236474"/>
                  </a:lnTo>
                  <a:lnTo>
                    <a:pt x="75399" y="237236"/>
                  </a:lnTo>
                  <a:lnTo>
                    <a:pt x="73812" y="237616"/>
                  </a:lnTo>
                  <a:lnTo>
                    <a:pt x="219455" y="237616"/>
                  </a:lnTo>
                  <a:lnTo>
                    <a:pt x="219455" y="228091"/>
                  </a:lnTo>
                  <a:lnTo>
                    <a:pt x="128181" y="228091"/>
                  </a:lnTo>
                  <a:lnTo>
                    <a:pt x="126199" y="227711"/>
                  </a:lnTo>
                  <a:lnTo>
                    <a:pt x="123812" y="225425"/>
                  </a:lnTo>
                  <a:lnTo>
                    <a:pt x="123418" y="223392"/>
                  </a:lnTo>
                  <a:lnTo>
                    <a:pt x="123812" y="221487"/>
                  </a:lnTo>
                  <a:lnTo>
                    <a:pt x="125006" y="220217"/>
                  </a:lnTo>
                  <a:lnTo>
                    <a:pt x="126199" y="219075"/>
                  </a:lnTo>
                  <a:lnTo>
                    <a:pt x="128181" y="218693"/>
                  </a:lnTo>
                  <a:lnTo>
                    <a:pt x="219455" y="218693"/>
                  </a:lnTo>
                  <a:lnTo>
                    <a:pt x="219455" y="197738"/>
                  </a:lnTo>
                  <a:close/>
                </a:path>
                <a:path w="219709" h="285114">
                  <a:moveTo>
                    <a:pt x="219455" y="218693"/>
                  </a:moveTo>
                  <a:lnTo>
                    <a:pt x="176199" y="218693"/>
                  </a:lnTo>
                  <a:lnTo>
                    <a:pt x="178180" y="219075"/>
                  </a:lnTo>
                  <a:lnTo>
                    <a:pt x="179374" y="220217"/>
                  </a:lnTo>
                  <a:lnTo>
                    <a:pt x="180568" y="221487"/>
                  </a:lnTo>
                  <a:lnTo>
                    <a:pt x="180962" y="223392"/>
                  </a:lnTo>
                  <a:lnTo>
                    <a:pt x="180568" y="225425"/>
                  </a:lnTo>
                  <a:lnTo>
                    <a:pt x="178180" y="227711"/>
                  </a:lnTo>
                  <a:lnTo>
                    <a:pt x="176199" y="228091"/>
                  </a:lnTo>
                  <a:lnTo>
                    <a:pt x="219455" y="228091"/>
                  </a:lnTo>
                  <a:lnTo>
                    <a:pt x="219455" y="218693"/>
                  </a:lnTo>
                  <a:close/>
                </a:path>
                <a:path w="219709" h="285114">
                  <a:moveTo>
                    <a:pt x="89794" y="209930"/>
                  </a:moveTo>
                  <a:lnTo>
                    <a:pt x="55562" y="209930"/>
                  </a:lnTo>
                  <a:lnTo>
                    <a:pt x="57543" y="210438"/>
                  </a:lnTo>
                  <a:lnTo>
                    <a:pt x="59131" y="211200"/>
                  </a:lnTo>
                  <a:lnTo>
                    <a:pt x="73812" y="225805"/>
                  </a:lnTo>
                  <a:lnTo>
                    <a:pt x="89794" y="209930"/>
                  </a:lnTo>
                  <a:close/>
                </a:path>
                <a:path w="219709" h="285114">
                  <a:moveTo>
                    <a:pt x="219455" y="144017"/>
                  </a:moveTo>
                  <a:lnTo>
                    <a:pt x="105956" y="144017"/>
                  </a:lnTo>
                  <a:lnTo>
                    <a:pt x="107543" y="145287"/>
                  </a:lnTo>
                  <a:lnTo>
                    <a:pt x="108343" y="146812"/>
                  </a:lnTo>
                  <a:lnTo>
                    <a:pt x="108737" y="148462"/>
                  </a:lnTo>
                  <a:lnTo>
                    <a:pt x="108343" y="150367"/>
                  </a:lnTo>
                  <a:lnTo>
                    <a:pt x="107543" y="152400"/>
                  </a:lnTo>
                  <a:lnTo>
                    <a:pt x="76987" y="181990"/>
                  </a:lnTo>
                  <a:lnTo>
                    <a:pt x="75399" y="183133"/>
                  </a:lnTo>
                  <a:lnTo>
                    <a:pt x="73812" y="183514"/>
                  </a:lnTo>
                  <a:lnTo>
                    <a:pt x="219455" y="183514"/>
                  </a:lnTo>
                  <a:lnTo>
                    <a:pt x="219455" y="170941"/>
                  </a:lnTo>
                  <a:lnTo>
                    <a:pt x="128181" y="170941"/>
                  </a:lnTo>
                  <a:lnTo>
                    <a:pt x="126199" y="170561"/>
                  </a:lnTo>
                  <a:lnTo>
                    <a:pt x="125006" y="169671"/>
                  </a:lnTo>
                  <a:lnTo>
                    <a:pt x="123812" y="168147"/>
                  </a:lnTo>
                  <a:lnTo>
                    <a:pt x="123418" y="166115"/>
                  </a:lnTo>
                  <a:lnTo>
                    <a:pt x="123812" y="164591"/>
                  </a:lnTo>
                  <a:lnTo>
                    <a:pt x="125006" y="163067"/>
                  </a:lnTo>
                  <a:lnTo>
                    <a:pt x="126199" y="161797"/>
                  </a:lnTo>
                  <a:lnTo>
                    <a:pt x="128181" y="161416"/>
                  </a:lnTo>
                  <a:lnTo>
                    <a:pt x="219455" y="161416"/>
                  </a:lnTo>
                  <a:lnTo>
                    <a:pt x="219455" y="144017"/>
                  </a:lnTo>
                  <a:close/>
                </a:path>
                <a:path w="219709" h="285114">
                  <a:moveTo>
                    <a:pt x="89819" y="155955"/>
                  </a:moveTo>
                  <a:lnTo>
                    <a:pt x="55562" y="155955"/>
                  </a:lnTo>
                  <a:lnTo>
                    <a:pt x="57543" y="156337"/>
                  </a:lnTo>
                  <a:lnTo>
                    <a:pt x="59131" y="157479"/>
                  </a:lnTo>
                  <a:lnTo>
                    <a:pt x="73812" y="172084"/>
                  </a:lnTo>
                  <a:lnTo>
                    <a:pt x="89819" y="155955"/>
                  </a:lnTo>
                  <a:close/>
                </a:path>
                <a:path w="219709" h="285114">
                  <a:moveTo>
                    <a:pt x="219455" y="161416"/>
                  </a:moveTo>
                  <a:lnTo>
                    <a:pt x="176199" y="161416"/>
                  </a:lnTo>
                  <a:lnTo>
                    <a:pt x="178180" y="161797"/>
                  </a:lnTo>
                  <a:lnTo>
                    <a:pt x="179374" y="163067"/>
                  </a:lnTo>
                  <a:lnTo>
                    <a:pt x="180568" y="164591"/>
                  </a:lnTo>
                  <a:lnTo>
                    <a:pt x="180962" y="166115"/>
                  </a:lnTo>
                  <a:lnTo>
                    <a:pt x="180568" y="168147"/>
                  </a:lnTo>
                  <a:lnTo>
                    <a:pt x="179374" y="169671"/>
                  </a:lnTo>
                  <a:lnTo>
                    <a:pt x="178180" y="170561"/>
                  </a:lnTo>
                  <a:lnTo>
                    <a:pt x="176199" y="170941"/>
                  </a:lnTo>
                  <a:lnTo>
                    <a:pt x="219455" y="170941"/>
                  </a:lnTo>
                  <a:lnTo>
                    <a:pt x="219455" y="161416"/>
                  </a:lnTo>
                  <a:close/>
                </a:path>
                <a:path w="219709" h="285114">
                  <a:moveTo>
                    <a:pt x="219455" y="90424"/>
                  </a:moveTo>
                  <a:lnTo>
                    <a:pt x="103974" y="90424"/>
                  </a:lnTo>
                  <a:lnTo>
                    <a:pt x="105956" y="90804"/>
                  </a:lnTo>
                  <a:lnTo>
                    <a:pt x="107543" y="91566"/>
                  </a:lnTo>
                  <a:lnTo>
                    <a:pt x="108343" y="93090"/>
                  </a:lnTo>
                  <a:lnTo>
                    <a:pt x="108737" y="94741"/>
                  </a:lnTo>
                  <a:lnTo>
                    <a:pt x="108343" y="96646"/>
                  </a:lnTo>
                  <a:lnTo>
                    <a:pt x="107543" y="98297"/>
                  </a:lnTo>
                  <a:lnTo>
                    <a:pt x="76987" y="128269"/>
                  </a:lnTo>
                  <a:lnTo>
                    <a:pt x="75399" y="129031"/>
                  </a:lnTo>
                  <a:lnTo>
                    <a:pt x="73812" y="129412"/>
                  </a:lnTo>
                  <a:lnTo>
                    <a:pt x="219455" y="129412"/>
                  </a:lnTo>
                  <a:lnTo>
                    <a:pt x="219455" y="123570"/>
                  </a:lnTo>
                  <a:lnTo>
                    <a:pt x="128181" y="123570"/>
                  </a:lnTo>
                  <a:lnTo>
                    <a:pt x="126199" y="123189"/>
                  </a:lnTo>
                  <a:lnTo>
                    <a:pt x="125006" y="122300"/>
                  </a:lnTo>
                  <a:lnTo>
                    <a:pt x="123812" y="120776"/>
                  </a:lnTo>
                  <a:lnTo>
                    <a:pt x="123418" y="118871"/>
                  </a:lnTo>
                  <a:lnTo>
                    <a:pt x="123812" y="117220"/>
                  </a:lnTo>
                  <a:lnTo>
                    <a:pt x="125006" y="115696"/>
                  </a:lnTo>
                  <a:lnTo>
                    <a:pt x="126199" y="114426"/>
                  </a:lnTo>
                  <a:lnTo>
                    <a:pt x="128181" y="114045"/>
                  </a:lnTo>
                  <a:lnTo>
                    <a:pt x="219455" y="114045"/>
                  </a:lnTo>
                  <a:lnTo>
                    <a:pt x="219455" y="90424"/>
                  </a:lnTo>
                  <a:close/>
                </a:path>
                <a:path w="219709" h="285114">
                  <a:moveTo>
                    <a:pt x="219455" y="114045"/>
                  </a:moveTo>
                  <a:lnTo>
                    <a:pt x="176199" y="114045"/>
                  </a:lnTo>
                  <a:lnTo>
                    <a:pt x="178180" y="114426"/>
                  </a:lnTo>
                  <a:lnTo>
                    <a:pt x="179374" y="115696"/>
                  </a:lnTo>
                  <a:lnTo>
                    <a:pt x="180568" y="117220"/>
                  </a:lnTo>
                  <a:lnTo>
                    <a:pt x="180962" y="118871"/>
                  </a:lnTo>
                  <a:lnTo>
                    <a:pt x="180568" y="120776"/>
                  </a:lnTo>
                  <a:lnTo>
                    <a:pt x="179374" y="122300"/>
                  </a:lnTo>
                  <a:lnTo>
                    <a:pt x="178180" y="123189"/>
                  </a:lnTo>
                  <a:lnTo>
                    <a:pt x="176199" y="123570"/>
                  </a:lnTo>
                  <a:lnTo>
                    <a:pt x="219455" y="123570"/>
                  </a:lnTo>
                  <a:lnTo>
                    <a:pt x="219455" y="114045"/>
                  </a:lnTo>
                  <a:close/>
                </a:path>
                <a:path w="219709" h="285114">
                  <a:moveTo>
                    <a:pt x="89666" y="102234"/>
                  </a:moveTo>
                  <a:lnTo>
                    <a:pt x="55562" y="102234"/>
                  </a:lnTo>
                  <a:lnTo>
                    <a:pt x="57543" y="102615"/>
                  </a:lnTo>
                  <a:lnTo>
                    <a:pt x="59131" y="103377"/>
                  </a:lnTo>
                  <a:lnTo>
                    <a:pt x="73812" y="117982"/>
                  </a:lnTo>
                  <a:lnTo>
                    <a:pt x="89666" y="102234"/>
                  </a:lnTo>
                  <a:close/>
                </a:path>
                <a:path w="219709" h="285114">
                  <a:moveTo>
                    <a:pt x="145242" y="4699"/>
                  </a:moveTo>
                  <a:lnTo>
                    <a:pt x="138493" y="4699"/>
                  </a:lnTo>
                  <a:lnTo>
                    <a:pt x="215087" y="80899"/>
                  </a:lnTo>
                  <a:lnTo>
                    <a:pt x="219455" y="80899"/>
                  </a:lnTo>
                  <a:lnTo>
                    <a:pt x="219062" y="78993"/>
                  </a:lnTo>
                  <a:lnTo>
                    <a:pt x="218262" y="77342"/>
                  </a:lnTo>
                  <a:lnTo>
                    <a:pt x="145242" y="4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58255" y="2187262"/>
            <a:ext cx="267653" cy="265748"/>
            <a:chOff x="752855" y="2410205"/>
            <a:chExt cx="356870" cy="354330"/>
          </a:xfrm>
        </p:grpSpPr>
        <p:sp>
          <p:nvSpPr>
            <p:cNvPr id="9" name="object 9"/>
            <p:cNvSpPr/>
            <p:nvPr/>
          </p:nvSpPr>
          <p:spPr>
            <a:xfrm>
              <a:off x="752855" y="2410205"/>
              <a:ext cx="356870" cy="354330"/>
            </a:xfrm>
            <a:custGeom>
              <a:avLst/>
              <a:gdLst/>
              <a:ahLst/>
              <a:cxnLst/>
              <a:rect l="l" t="t" r="r" b="b"/>
              <a:pathLst>
                <a:path w="356869" h="354330">
                  <a:moveTo>
                    <a:pt x="205625" y="1269"/>
                  </a:moveTo>
                  <a:lnTo>
                    <a:pt x="151485" y="1269"/>
                  </a:lnTo>
                  <a:lnTo>
                    <a:pt x="142049" y="3809"/>
                  </a:lnTo>
                  <a:lnTo>
                    <a:pt x="133603" y="6350"/>
                  </a:lnTo>
                  <a:lnTo>
                    <a:pt x="125158" y="7619"/>
                  </a:lnTo>
                  <a:lnTo>
                    <a:pt x="116725" y="11429"/>
                  </a:lnTo>
                  <a:lnTo>
                    <a:pt x="108775" y="13969"/>
                  </a:lnTo>
                  <a:lnTo>
                    <a:pt x="100825" y="17779"/>
                  </a:lnTo>
                  <a:lnTo>
                    <a:pt x="64566" y="40639"/>
                  </a:lnTo>
                  <a:lnTo>
                    <a:pt x="52654" y="52069"/>
                  </a:lnTo>
                  <a:lnTo>
                    <a:pt x="46189" y="58419"/>
                  </a:lnTo>
                  <a:lnTo>
                    <a:pt x="35267" y="71119"/>
                  </a:lnTo>
                  <a:lnTo>
                    <a:pt x="30797" y="78739"/>
                  </a:lnTo>
                  <a:lnTo>
                    <a:pt x="25831" y="86359"/>
                  </a:lnTo>
                  <a:lnTo>
                    <a:pt x="21856" y="92709"/>
                  </a:lnTo>
                  <a:lnTo>
                    <a:pt x="17386" y="101600"/>
                  </a:lnTo>
                  <a:lnTo>
                    <a:pt x="14401" y="109219"/>
                  </a:lnTo>
                  <a:lnTo>
                    <a:pt x="10921" y="116839"/>
                  </a:lnTo>
                  <a:lnTo>
                    <a:pt x="990" y="158750"/>
                  </a:lnTo>
                  <a:lnTo>
                    <a:pt x="0" y="177800"/>
                  </a:lnTo>
                  <a:lnTo>
                    <a:pt x="990" y="195579"/>
                  </a:lnTo>
                  <a:lnTo>
                    <a:pt x="10921" y="238759"/>
                  </a:lnTo>
                  <a:lnTo>
                    <a:pt x="14401" y="246379"/>
                  </a:lnTo>
                  <a:lnTo>
                    <a:pt x="17386" y="254000"/>
                  </a:lnTo>
                  <a:lnTo>
                    <a:pt x="21856" y="262889"/>
                  </a:lnTo>
                  <a:lnTo>
                    <a:pt x="25831" y="270509"/>
                  </a:lnTo>
                  <a:lnTo>
                    <a:pt x="30797" y="276859"/>
                  </a:lnTo>
                  <a:lnTo>
                    <a:pt x="35267" y="284479"/>
                  </a:lnTo>
                  <a:lnTo>
                    <a:pt x="40728" y="290829"/>
                  </a:lnTo>
                  <a:lnTo>
                    <a:pt x="46189" y="295909"/>
                  </a:lnTo>
                  <a:lnTo>
                    <a:pt x="52654" y="303529"/>
                  </a:lnTo>
                  <a:lnTo>
                    <a:pt x="58115" y="308609"/>
                  </a:lnTo>
                  <a:lnTo>
                    <a:pt x="64566" y="314959"/>
                  </a:lnTo>
                  <a:lnTo>
                    <a:pt x="78473" y="325119"/>
                  </a:lnTo>
                  <a:lnTo>
                    <a:pt x="116725" y="344169"/>
                  </a:lnTo>
                  <a:lnTo>
                    <a:pt x="151485" y="353059"/>
                  </a:lnTo>
                  <a:lnTo>
                    <a:pt x="159931" y="354329"/>
                  </a:lnTo>
                  <a:lnTo>
                    <a:pt x="196684" y="354329"/>
                  </a:lnTo>
                  <a:lnTo>
                    <a:pt x="214071" y="351789"/>
                  </a:lnTo>
                  <a:lnTo>
                    <a:pt x="255295" y="337819"/>
                  </a:lnTo>
                  <a:lnTo>
                    <a:pt x="291553" y="314959"/>
                  </a:lnTo>
                  <a:lnTo>
                    <a:pt x="310426" y="295909"/>
                  </a:lnTo>
                  <a:lnTo>
                    <a:pt x="315391" y="290829"/>
                  </a:lnTo>
                  <a:lnTo>
                    <a:pt x="320852" y="284479"/>
                  </a:lnTo>
                  <a:lnTo>
                    <a:pt x="174828" y="284479"/>
                  </a:lnTo>
                  <a:lnTo>
                    <a:pt x="170853" y="283209"/>
                  </a:lnTo>
                  <a:lnTo>
                    <a:pt x="167881" y="280669"/>
                  </a:lnTo>
                  <a:lnTo>
                    <a:pt x="164896" y="279400"/>
                  </a:lnTo>
                  <a:lnTo>
                    <a:pt x="162915" y="276859"/>
                  </a:lnTo>
                  <a:lnTo>
                    <a:pt x="160921" y="273050"/>
                  </a:lnTo>
                  <a:lnTo>
                    <a:pt x="159931" y="270509"/>
                  </a:lnTo>
                  <a:lnTo>
                    <a:pt x="159931" y="262889"/>
                  </a:lnTo>
                  <a:lnTo>
                    <a:pt x="160921" y="259079"/>
                  </a:lnTo>
                  <a:lnTo>
                    <a:pt x="164896" y="254000"/>
                  </a:lnTo>
                  <a:lnTo>
                    <a:pt x="170853" y="248919"/>
                  </a:lnTo>
                  <a:lnTo>
                    <a:pt x="174828" y="247650"/>
                  </a:lnTo>
                  <a:lnTo>
                    <a:pt x="342046" y="247650"/>
                  </a:lnTo>
                  <a:lnTo>
                    <a:pt x="342709" y="246379"/>
                  </a:lnTo>
                  <a:lnTo>
                    <a:pt x="346680" y="236219"/>
                  </a:lnTo>
                  <a:lnTo>
                    <a:pt x="175323" y="236219"/>
                  </a:lnTo>
                  <a:lnTo>
                    <a:pt x="173342" y="234950"/>
                  </a:lnTo>
                  <a:lnTo>
                    <a:pt x="171856" y="233679"/>
                  </a:lnTo>
                  <a:lnTo>
                    <a:pt x="170853" y="231139"/>
                  </a:lnTo>
                  <a:lnTo>
                    <a:pt x="170853" y="182879"/>
                  </a:lnTo>
                  <a:lnTo>
                    <a:pt x="171856" y="180339"/>
                  </a:lnTo>
                  <a:lnTo>
                    <a:pt x="173342" y="180339"/>
                  </a:lnTo>
                  <a:lnTo>
                    <a:pt x="175323" y="177800"/>
                  </a:lnTo>
                  <a:lnTo>
                    <a:pt x="182283" y="177800"/>
                  </a:lnTo>
                  <a:lnTo>
                    <a:pt x="196189" y="172719"/>
                  </a:lnTo>
                  <a:lnTo>
                    <a:pt x="199174" y="171450"/>
                  </a:lnTo>
                  <a:lnTo>
                    <a:pt x="201650" y="168909"/>
                  </a:lnTo>
                  <a:lnTo>
                    <a:pt x="204635" y="166369"/>
                  </a:lnTo>
                  <a:lnTo>
                    <a:pt x="207111" y="163829"/>
                  </a:lnTo>
                  <a:lnTo>
                    <a:pt x="209105" y="161289"/>
                  </a:lnTo>
                  <a:lnTo>
                    <a:pt x="211086" y="157479"/>
                  </a:lnTo>
                  <a:lnTo>
                    <a:pt x="212572" y="154939"/>
                  </a:lnTo>
                  <a:lnTo>
                    <a:pt x="213575" y="151129"/>
                  </a:lnTo>
                  <a:lnTo>
                    <a:pt x="214566" y="148589"/>
                  </a:lnTo>
                  <a:lnTo>
                    <a:pt x="133603" y="148589"/>
                  </a:lnTo>
                  <a:lnTo>
                    <a:pt x="132118" y="147319"/>
                  </a:lnTo>
                  <a:lnTo>
                    <a:pt x="129628" y="147319"/>
                  </a:lnTo>
                  <a:lnTo>
                    <a:pt x="126657" y="143509"/>
                  </a:lnTo>
                  <a:lnTo>
                    <a:pt x="126161" y="142239"/>
                  </a:lnTo>
                  <a:lnTo>
                    <a:pt x="126161" y="135889"/>
                  </a:lnTo>
                  <a:lnTo>
                    <a:pt x="145034" y="101600"/>
                  </a:lnTo>
                  <a:lnTo>
                    <a:pt x="149009" y="97789"/>
                  </a:lnTo>
                  <a:lnTo>
                    <a:pt x="173342" y="88900"/>
                  </a:lnTo>
                  <a:lnTo>
                    <a:pt x="332275" y="88900"/>
                  </a:lnTo>
                  <a:lnTo>
                    <a:pt x="330288" y="86359"/>
                  </a:lnTo>
                  <a:lnTo>
                    <a:pt x="326313" y="78739"/>
                  </a:lnTo>
                  <a:lnTo>
                    <a:pt x="320852" y="71119"/>
                  </a:lnTo>
                  <a:lnTo>
                    <a:pt x="315391" y="64769"/>
                  </a:lnTo>
                  <a:lnTo>
                    <a:pt x="310426" y="58419"/>
                  </a:lnTo>
                  <a:lnTo>
                    <a:pt x="277647" y="30479"/>
                  </a:lnTo>
                  <a:lnTo>
                    <a:pt x="239394" y="11429"/>
                  </a:lnTo>
                  <a:lnTo>
                    <a:pt x="230962" y="7619"/>
                  </a:lnTo>
                  <a:lnTo>
                    <a:pt x="222516" y="6350"/>
                  </a:lnTo>
                  <a:lnTo>
                    <a:pt x="205625" y="1269"/>
                  </a:lnTo>
                  <a:close/>
                </a:path>
                <a:path w="356869" h="354330">
                  <a:moveTo>
                    <a:pt x="342046" y="247650"/>
                  </a:moveTo>
                  <a:lnTo>
                    <a:pt x="182283" y="247650"/>
                  </a:lnTo>
                  <a:lnTo>
                    <a:pt x="185267" y="248919"/>
                  </a:lnTo>
                  <a:lnTo>
                    <a:pt x="188734" y="251459"/>
                  </a:lnTo>
                  <a:lnTo>
                    <a:pt x="193700" y="256539"/>
                  </a:lnTo>
                  <a:lnTo>
                    <a:pt x="195199" y="259079"/>
                  </a:lnTo>
                  <a:lnTo>
                    <a:pt x="196684" y="262889"/>
                  </a:lnTo>
                  <a:lnTo>
                    <a:pt x="197180" y="265429"/>
                  </a:lnTo>
                  <a:lnTo>
                    <a:pt x="196684" y="270509"/>
                  </a:lnTo>
                  <a:lnTo>
                    <a:pt x="195199" y="273050"/>
                  </a:lnTo>
                  <a:lnTo>
                    <a:pt x="193700" y="276859"/>
                  </a:lnTo>
                  <a:lnTo>
                    <a:pt x="191223" y="279400"/>
                  </a:lnTo>
                  <a:lnTo>
                    <a:pt x="188734" y="280669"/>
                  </a:lnTo>
                  <a:lnTo>
                    <a:pt x="185267" y="283209"/>
                  </a:lnTo>
                  <a:lnTo>
                    <a:pt x="182283" y="284479"/>
                  </a:lnTo>
                  <a:lnTo>
                    <a:pt x="320852" y="284479"/>
                  </a:lnTo>
                  <a:lnTo>
                    <a:pt x="326313" y="276859"/>
                  </a:lnTo>
                  <a:lnTo>
                    <a:pt x="330288" y="270509"/>
                  </a:lnTo>
                  <a:lnTo>
                    <a:pt x="335254" y="262889"/>
                  </a:lnTo>
                  <a:lnTo>
                    <a:pt x="338734" y="254000"/>
                  </a:lnTo>
                  <a:lnTo>
                    <a:pt x="342046" y="247650"/>
                  </a:lnTo>
                  <a:close/>
                </a:path>
                <a:path w="356869" h="354330">
                  <a:moveTo>
                    <a:pt x="332275" y="88900"/>
                  </a:moveTo>
                  <a:lnTo>
                    <a:pt x="183769" y="88900"/>
                  </a:lnTo>
                  <a:lnTo>
                    <a:pt x="198666" y="92709"/>
                  </a:lnTo>
                  <a:lnTo>
                    <a:pt x="202641" y="95250"/>
                  </a:lnTo>
                  <a:lnTo>
                    <a:pt x="207111" y="97789"/>
                  </a:lnTo>
                  <a:lnTo>
                    <a:pt x="211581" y="101600"/>
                  </a:lnTo>
                  <a:lnTo>
                    <a:pt x="215061" y="104139"/>
                  </a:lnTo>
                  <a:lnTo>
                    <a:pt x="218046" y="107950"/>
                  </a:lnTo>
                  <a:lnTo>
                    <a:pt x="221513" y="111759"/>
                  </a:lnTo>
                  <a:lnTo>
                    <a:pt x="224002" y="116839"/>
                  </a:lnTo>
                  <a:lnTo>
                    <a:pt x="226491" y="120650"/>
                  </a:lnTo>
                  <a:lnTo>
                    <a:pt x="227977" y="125729"/>
                  </a:lnTo>
                  <a:lnTo>
                    <a:pt x="228968" y="129539"/>
                  </a:lnTo>
                  <a:lnTo>
                    <a:pt x="229958" y="135889"/>
                  </a:lnTo>
                  <a:lnTo>
                    <a:pt x="229835" y="146050"/>
                  </a:lnTo>
                  <a:lnTo>
                    <a:pt x="229463" y="149859"/>
                  </a:lnTo>
                  <a:lnTo>
                    <a:pt x="228472" y="154939"/>
                  </a:lnTo>
                  <a:lnTo>
                    <a:pt x="224993" y="163829"/>
                  </a:lnTo>
                  <a:lnTo>
                    <a:pt x="222516" y="167639"/>
                  </a:lnTo>
                  <a:lnTo>
                    <a:pt x="220522" y="171450"/>
                  </a:lnTo>
                  <a:lnTo>
                    <a:pt x="217043" y="175259"/>
                  </a:lnTo>
                  <a:lnTo>
                    <a:pt x="214071" y="177800"/>
                  </a:lnTo>
                  <a:lnTo>
                    <a:pt x="211086" y="181609"/>
                  </a:lnTo>
                  <a:lnTo>
                    <a:pt x="207111" y="184150"/>
                  </a:lnTo>
                  <a:lnTo>
                    <a:pt x="203644" y="186689"/>
                  </a:lnTo>
                  <a:lnTo>
                    <a:pt x="194703" y="189229"/>
                  </a:lnTo>
                  <a:lnTo>
                    <a:pt x="185762" y="193039"/>
                  </a:lnTo>
                  <a:lnTo>
                    <a:pt x="185762" y="228600"/>
                  </a:lnTo>
                  <a:lnTo>
                    <a:pt x="185267" y="231139"/>
                  </a:lnTo>
                  <a:lnTo>
                    <a:pt x="185267" y="232409"/>
                  </a:lnTo>
                  <a:lnTo>
                    <a:pt x="184264" y="233679"/>
                  </a:lnTo>
                  <a:lnTo>
                    <a:pt x="183769" y="234950"/>
                  </a:lnTo>
                  <a:lnTo>
                    <a:pt x="182283" y="234950"/>
                  </a:lnTo>
                  <a:lnTo>
                    <a:pt x="181292" y="236219"/>
                  </a:lnTo>
                  <a:lnTo>
                    <a:pt x="346680" y="236219"/>
                  </a:lnTo>
                  <a:lnTo>
                    <a:pt x="348665" y="231139"/>
                  </a:lnTo>
                  <a:lnTo>
                    <a:pt x="351155" y="222250"/>
                  </a:lnTo>
                  <a:lnTo>
                    <a:pt x="355625" y="195579"/>
                  </a:lnTo>
                  <a:lnTo>
                    <a:pt x="356616" y="186689"/>
                  </a:lnTo>
                  <a:lnTo>
                    <a:pt x="356616" y="167639"/>
                  </a:lnTo>
                  <a:lnTo>
                    <a:pt x="355625" y="158750"/>
                  </a:lnTo>
                  <a:lnTo>
                    <a:pt x="354126" y="151129"/>
                  </a:lnTo>
                  <a:lnTo>
                    <a:pt x="351155" y="133350"/>
                  </a:lnTo>
                  <a:lnTo>
                    <a:pt x="348665" y="124459"/>
                  </a:lnTo>
                  <a:lnTo>
                    <a:pt x="342709" y="109219"/>
                  </a:lnTo>
                  <a:lnTo>
                    <a:pt x="338734" y="101600"/>
                  </a:lnTo>
                  <a:lnTo>
                    <a:pt x="335254" y="92709"/>
                  </a:lnTo>
                  <a:lnTo>
                    <a:pt x="332275" y="88900"/>
                  </a:lnTo>
                  <a:close/>
                </a:path>
                <a:path w="356869" h="354330">
                  <a:moveTo>
                    <a:pt x="185762" y="104139"/>
                  </a:moveTo>
                  <a:lnTo>
                    <a:pt x="170853" y="104139"/>
                  </a:lnTo>
                  <a:lnTo>
                    <a:pt x="163410" y="106679"/>
                  </a:lnTo>
                  <a:lnTo>
                    <a:pt x="160426" y="107950"/>
                  </a:lnTo>
                  <a:lnTo>
                    <a:pt x="157949" y="110489"/>
                  </a:lnTo>
                  <a:lnTo>
                    <a:pt x="154470" y="111759"/>
                  </a:lnTo>
                  <a:lnTo>
                    <a:pt x="151980" y="114300"/>
                  </a:lnTo>
                  <a:lnTo>
                    <a:pt x="149504" y="118109"/>
                  </a:lnTo>
                  <a:lnTo>
                    <a:pt x="147510" y="119379"/>
                  </a:lnTo>
                  <a:lnTo>
                    <a:pt x="145529" y="123189"/>
                  </a:lnTo>
                  <a:lnTo>
                    <a:pt x="141554" y="133350"/>
                  </a:lnTo>
                  <a:lnTo>
                    <a:pt x="141058" y="137159"/>
                  </a:lnTo>
                  <a:lnTo>
                    <a:pt x="141058" y="140969"/>
                  </a:lnTo>
                  <a:lnTo>
                    <a:pt x="140563" y="142239"/>
                  </a:lnTo>
                  <a:lnTo>
                    <a:pt x="140563" y="143509"/>
                  </a:lnTo>
                  <a:lnTo>
                    <a:pt x="139572" y="144779"/>
                  </a:lnTo>
                  <a:lnTo>
                    <a:pt x="139065" y="146050"/>
                  </a:lnTo>
                  <a:lnTo>
                    <a:pt x="138074" y="147319"/>
                  </a:lnTo>
                  <a:lnTo>
                    <a:pt x="135597" y="147319"/>
                  </a:lnTo>
                  <a:lnTo>
                    <a:pt x="133603" y="148589"/>
                  </a:lnTo>
                  <a:lnTo>
                    <a:pt x="214566" y="148589"/>
                  </a:lnTo>
                  <a:lnTo>
                    <a:pt x="215557" y="140969"/>
                  </a:lnTo>
                  <a:lnTo>
                    <a:pt x="207111" y="118109"/>
                  </a:lnTo>
                  <a:lnTo>
                    <a:pt x="204635" y="114300"/>
                  </a:lnTo>
                  <a:lnTo>
                    <a:pt x="196189" y="107950"/>
                  </a:lnTo>
                  <a:lnTo>
                    <a:pt x="185762" y="104139"/>
                  </a:lnTo>
                  <a:close/>
                </a:path>
                <a:path w="356869" h="354330">
                  <a:moveTo>
                    <a:pt x="187248" y="0"/>
                  </a:moveTo>
                  <a:lnTo>
                    <a:pt x="168871" y="0"/>
                  </a:lnTo>
                  <a:lnTo>
                    <a:pt x="159931" y="1269"/>
                  </a:lnTo>
                  <a:lnTo>
                    <a:pt x="196684" y="1269"/>
                  </a:lnTo>
                  <a:lnTo>
                    <a:pt x="187248" y="0"/>
                  </a:lnTo>
                  <a:close/>
                </a:path>
              </a:pathLst>
            </a:custGeom>
            <a:solidFill>
              <a:srgbClr val="89C5C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35151" y="2441447"/>
              <a:ext cx="220979" cy="287020"/>
            </a:xfrm>
            <a:custGeom>
              <a:avLst/>
              <a:gdLst/>
              <a:ahLst/>
              <a:cxnLst/>
              <a:rect l="l" t="t" r="r" b="b"/>
              <a:pathLst>
                <a:path w="220980" h="287019">
                  <a:moveTo>
                    <a:pt x="139458" y="0"/>
                  </a:moveTo>
                  <a:lnTo>
                    <a:pt x="4800" y="0"/>
                  </a:lnTo>
                  <a:lnTo>
                    <a:pt x="2793" y="380"/>
                  </a:lnTo>
                  <a:lnTo>
                    <a:pt x="1600" y="1142"/>
                  </a:lnTo>
                  <a:lnTo>
                    <a:pt x="393" y="2793"/>
                  </a:lnTo>
                  <a:lnTo>
                    <a:pt x="0" y="4699"/>
                  </a:lnTo>
                  <a:lnTo>
                    <a:pt x="0" y="282193"/>
                  </a:lnTo>
                  <a:lnTo>
                    <a:pt x="393" y="283717"/>
                  </a:lnTo>
                  <a:lnTo>
                    <a:pt x="1600" y="285368"/>
                  </a:lnTo>
                  <a:lnTo>
                    <a:pt x="2793" y="286130"/>
                  </a:lnTo>
                  <a:lnTo>
                    <a:pt x="4800" y="286512"/>
                  </a:lnTo>
                  <a:lnTo>
                    <a:pt x="216585" y="286512"/>
                  </a:lnTo>
                  <a:lnTo>
                    <a:pt x="218185" y="286130"/>
                  </a:lnTo>
                  <a:lnTo>
                    <a:pt x="219786" y="285368"/>
                  </a:lnTo>
                  <a:lnTo>
                    <a:pt x="220586" y="283717"/>
                  </a:lnTo>
                  <a:lnTo>
                    <a:pt x="220979" y="282193"/>
                  </a:lnTo>
                  <a:lnTo>
                    <a:pt x="220979" y="238887"/>
                  </a:lnTo>
                  <a:lnTo>
                    <a:pt x="74320" y="238887"/>
                  </a:lnTo>
                  <a:lnTo>
                    <a:pt x="72326" y="238505"/>
                  </a:lnTo>
                  <a:lnTo>
                    <a:pt x="71132" y="237743"/>
                  </a:lnTo>
                  <a:lnTo>
                    <a:pt x="52743" y="219455"/>
                  </a:lnTo>
                  <a:lnTo>
                    <a:pt x="51549" y="217804"/>
                  </a:lnTo>
                  <a:lnTo>
                    <a:pt x="51142" y="216280"/>
                  </a:lnTo>
                  <a:lnTo>
                    <a:pt x="51549" y="214249"/>
                  </a:lnTo>
                  <a:lnTo>
                    <a:pt x="52743" y="212343"/>
                  </a:lnTo>
                  <a:lnTo>
                    <a:pt x="54343" y="211454"/>
                  </a:lnTo>
                  <a:lnTo>
                    <a:pt x="55943" y="211074"/>
                  </a:lnTo>
                  <a:lnTo>
                    <a:pt x="90339" y="211074"/>
                  </a:lnTo>
                  <a:lnTo>
                    <a:pt x="101104" y="200405"/>
                  </a:lnTo>
                  <a:lnTo>
                    <a:pt x="103098" y="199262"/>
                  </a:lnTo>
                  <a:lnTo>
                    <a:pt x="104698" y="198754"/>
                  </a:lnTo>
                  <a:lnTo>
                    <a:pt x="220979" y="198754"/>
                  </a:lnTo>
                  <a:lnTo>
                    <a:pt x="220979" y="184530"/>
                  </a:lnTo>
                  <a:lnTo>
                    <a:pt x="74320" y="184530"/>
                  </a:lnTo>
                  <a:lnTo>
                    <a:pt x="72326" y="184150"/>
                  </a:lnTo>
                  <a:lnTo>
                    <a:pt x="71132" y="182879"/>
                  </a:lnTo>
                  <a:lnTo>
                    <a:pt x="52743" y="164718"/>
                  </a:lnTo>
                  <a:lnTo>
                    <a:pt x="51549" y="163067"/>
                  </a:lnTo>
                  <a:lnTo>
                    <a:pt x="51142" y="161543"/>
                  </a:lnTo>
                  <a:lnTo>
                    <a:pt x="51549" y="159892"/>
                  </a:lnTo>
                  <a:lnTo>
                    <a:pt x="52743" y="158368"/>
                  </a:lnTo>
                  <a:lnTo>
                    <a:pt x="54343" y="157099"/>
                  </a:lnTo>
                  <a:lnTo>
                    <a:pt x="55943" y="156717"/>
                  </a:lnTo>
                  <a:lnTo>
                    <a:pt x="90492" y="156717"/>
                  </a:lnTo>
                  <a:lnTo>
                    <a:pt x="101104" y="146050"/>
                  </a:lnTo>
                  <a:lnTo>
                    <a:pt x="103098" y="144779"/>
                  </a:lnTo>
                  <a:lnTo>
                    <a:pt x="220979" y="144779"/>
                  </a:lnTo>
                  <a:lnTo>
                    <a:pt x="220979" y="130175"/>
                  </a:lnTo>
                  <a:lnTo>
                    <a:pt x="74320" y="130175"/>
                  </a:lnTo>
                  <a:lnTo>
                    <a:pt x="72326" y="129793"/>
                  </a:lnTo>
                  <a:lnTo>
                    <a:pt x="71132" y="129031"/>
                  </a:lnTo>
                  <a:lnTo>
                    <a:pt x="52743" y="111125"/>
                  </a:lnTo>
                  <a:lnTo>
                    <a:pt x="51549" y="109092"/>
                  </a:lnTo>
                  <a:lnTo>
                    <a:pt x="51142" y="107187"/>
                  </a:lnTo>
                  <a:lnTo>
                    <a:pt x="51549" y="105537"/>
                  </a:lnTo>
                  <a:lnTo>
                    <a:pt x="52743" y="104012"/>
                  </a:lnTo>
                  <a:lnTo>
                    <a:pt x="54343" y="103124"/>
                  </a:lnTo>
                  <a:lnTo>
                    <a:pt x="55943" y="102742"/>
                  </a:lnTo>
                  <a:lnTo>
                    <a:pt x="90339" y="102742"/>
                  </a:lnTo>
                  <a:lnTo>
                    <a:pt x="101104" y="92075"/>
                  </a:lnTo>
                  <a:lnTo>
                    <a:pt x="103098" y="91312"/>
                  </a:lnTo>
                  <a:lnTo>
                    <a:pt x="104698" y="90931"/>
                  </a:lnTo>
                  <a:lnTo>
                    <a:pt x="220979" y="90931"/>
                  </a:lnTo>
                  <a:lnTo>
                    <a:pt x="220979" y="81406"/>
                  </a:lnTo>
                  <a:lnTo>
                    <a:pt x="139458" y="81406"/>
                  </a:lnTo>
                  <a:lnTo>
                    <a:pt x="139458" y="4699"/>
                  </a:lnTo>
                  <a:lnTo>
                    <a:pt x="146240" y="4699"/>
                  </a:lnTo>
                  <a:lnTo>
                    <a:pt x="142659" y="1142"/>
                  </a:lnTo>
                  <a:lnTo>
                    <a:pt x="141058" y="380"/>
                  </a:lnTo>
                  <a:lnTo>
                    <a:pt x="139458" y="0"/>
                  </a:lnTo>
                  <a:close/>
                </a:path>
                <a:path w="220980" h="287019">
                  <a:moveTo>
                    <a:pt x="220979" y="198754"/>
                  </a:moveTo>
                  <a:lnTo>
                    <a:pt x="104698" y="198754"/>
                  </a:lnTo>
                  <a:lnTo>
                    <a:pt x="106692" y="199262"/>
                  </a:lnTo>
                  <a:lnTo>
                    <a:pt x="108292" y="200405"/>
                  </a:lnTo>
                  <a:lnTo>
                    <a:pt x="109092" y="201929"/>
                  </a:lnTo>
                  <a:lnTo>
                    <a:pt x="109486" y="203580"/>
                  </a:lnTo>
                  <a:lnTo>
                    <a:pt x="109092" y="205612"/>
                  </a:lnTo>
                  <a:lnTo>
                    <a:pt x="108292" y="207137"/>
                  </a:lnTo>
                  <a:lnTo>
                    <a:pt x="77520" y="237743"/>
                  </a:lnTo>
                  <a:lnTo>
                    <a:pt x="75920" y="238505"/>
                  </a:lnTo>
                  <a:lnTo>
                    <a:pt x="74320" y="238887"/>
                  </a:lnTo>
                  <a:lnTo>
                    <a:pt x="220979" y="238887"/>
                  </a:lnTo>
                  <a:lnTo>
                    <a:pt x="220979" y="229362"/>
                  </a:lnTo>
                  <a:lnTo>
                    <a:pt x="129070" y="229362"/>
                  </a:lnTo>
                  <a:lnTo>
                    <a:pt x="127076" y="228980"/>
                  </a:lnTo>
                  <a:lnTo>
                    <a:pt x="125869" y="227837"/>
                  </a:lnTo>
                  <a:lnTo>
                    <a:pt x="124675" y="226567"/>
                  </a:lnTo>
                  <a:lnTo>
                    <a:pt x="124282" y="224662"/>
                  </a:lnTo>
                  <a:lnTo>
                    <a:pt x="124675" y="222630"/>
                  </a:lnTo>
                  <a:lnTo>
                    <a:pt x="125869" y="221487"/>
                  </a:lnTo>
                  <a:lnTo>
                    <a:pt x="127076" y="220217"/>
                  </a:lnTo>
                  <a:lnTo>
                    <a:pt x="129070" y="219837"/>
                  </a:lnTo>
                  <a:lnTo>
                    <a:pt x="220979" y="219837"/>
                  </a:lnTo>
                  <a:lnTo>
                    <a:pt x="220979" y="198754"/>
                  </a:lnTo>
                  <a:close/>
                </a:path>
                <a:path w="220980" h="287019">
                  <a:moveTo>
                    <a:pt x="220979" y="219837"/>
                  </a:moveTo>
                  <a:lnTo>
                    <a:pt x="177419" y="219837"/>
                  </a:lnTo>
                  <a:lnTo>
                    <a:pt x="179425" y="220217"/>
                  </a:lnTo>
                  <a:lnTo>
                    <a:pt x="180619" y="221487"/>
                  </a:lnTo>
                  <a:lnTo>
                    <a:pt x="181813" y="222630"/>
                  </a:lnTo>
                  <a:lnTo>
                    <a:pt x="182219" y="224662"/>
                  </a:lnTo>
                  <a:lnTo>
                    <a:pt x="181813" y="226567"/>
                  </a:lnTo>
                  <a:lnTo>
                    <a:pt x="180619" y="227837"/>
                  </a:lnTo>
                  <a:lnTo>
                    <a:pt x="179425" y="228980"/>
                  </a:lnTo>
                  <a:lnTo>
                    <a:pt x="177419" y="229362"/>
                  </a:lnTo>
                  <a:lnTo>
                    <a:pt x="220979" y="229362"/>
                  </a:lnTo>
                  <a:lnTo>
                    <a:pt x="220979" y="219837"/>
                  </a:lnTo>
                  <a:close/>
                </a:path>
                <a:path w="220980" h="287019">
                  <a:moveTo>
                    <a:pt x="90339" y="211074"/>
                  </a:moveTo>
                  <a:lnTo>
                    <a:pt x="55943" y="211074"/>
                  </a:lnTo>
                  <a:lnTo>
                    <a:pt x="57937" y="211454"/>
                  </a:lnTo>
                  <a:lnTo>
                    <a:pt x="59537" y="212343"/>
                  </a:lnTo>
                  <a:lnTo>
                    <a:pt x="74320" y="226949"/>
                  </a:lnTo>
                  <a:lnTo>
                    <a:pt x="90339" y="211074"/>
                  </a:lnTo>
                  <a:close/>
                </a:path>
                <a:path w="220980" h="287019">
                  <a:moveTo>
                    <a:pt x="220979" y="144779"/>
                  </a:moveTo>
                  <a:lnTo>
                    <a:pt x="106692" y="144779"/>
                  </a:lnTo>
                  <a:lnTo>
                    <a:pt x="108292" y="146050"/>
                  </a:lnTo>
                  <a:lnTo>
                    <a:pt x="109092" y="147574"/>
                  </a:lnTo>
                  <a:lnTo>
                    <a:pt x="109486" y="149225"/>
                  </a:lnTo>
                  <a:lnTo>
                    <a:pt x="109092" y="151129"/>
                  </a:lnTo>
                  <a:lnTo>
                    <a:pt x="108292" y="153162"/>
                  </a:lnTo>
                  <a:lnTo>
                    <a:pt x="77520" y="182879"/>
                  </a:lnTo>
                  <a:lnTo>
                    <a:pt x="75920" y="184150"/>
                  </a:lnTo>
                  <a:lnTo>
                    <a:pt x="74320" y="184530"/>
                  </a:lnTo>
                  <a:lnTo>
                    <a:pt x="220979" y="184530"/>
                  </a:lnTo>
                  <a:lnTo>
                    <a:pt x="220979" y="171830"/>
                  </a:lnTo>
                  <a:lnTo>
                    <a:pt x="129070" y="171830"/>
                  </a:lnTo>
                  <a:lnTo>
                    <a:pt x="127076" y="171450"/>
                  </a:lnTo>
                  <a:lnTo>
                    <a:pt x="125869" y="170687"/>
                  </a:lnTo>
                  <a:lnTo>
                    <a:pt x="124675" y="169037"/>
                  </a:lnTo>
                  <a:lnTo>
                    <a:pt x="124282" y="167004"/>
                  </a:lnTo>
                  <a:lnTo>
                    <a:pt x="124675" y="165480"/>
                  </a:lnTo>
                  <a:lnTo>
                    <a:pt x="125869" y="163829"/>
                  </a:lnTo>
                  <a:lnTo>
                    <a:pt x="127076" y="162687"/>
                  </a:lnTo>
                  <a:lnTo>
                    <a:pt x="129070" y="162305"/>
                  </a:lnTo>
                  <a:lnTo>
                    <a:pt x="220979" y="162305"/>
                  </a:lnTo>
                  <a:lnTo>
                    <a:pt x="220979" y="144779"/>
                  </a:lnTo>
                  <a:close/>
                </a:path>
                <a:path w="220980" h="287019">
                  <a:moveTo>
                    <a:pt x="90492" y="156717"/>
                  </a:moveTo>
                  <a:lnTo>
                    <a:pt x="55943" y="156717"/>
                  </a:lnTo>
                  <a:lnTo>
                    <a:pt x="57937" y="157099"/>
                  </a:lnTo>
                  <a:lnTo>
                    <a:pt x="59537" y="158368"/>
                  </a:lnTo>
                  <a:lnTo>
                    <a:pt x="74320" y="172974"/>
                  </a:lnTo>
                  <a:lnTo>
                    <a:pt x="90492" y="156717"/>
                  </a:lnTo>
                  <a:close/>
                </a:path>
                <a:path w="220980" h="287019">
                  <a:moveTo>
                    <a:pt x="220979" y="162305"/>
                  </a:moveTo>
                  <a:lnTo>
                    <a:pt x="177419" y="162305"/>
                  </a:lnTo>
                  <a:lnTo>
                    <a:pt x="179425" y="162687"/>
                  </a:lnTo>
                  <a:lnTo>
                    <a:pt x="180619" y="163829"/>
                  </a:lnTo>
                  <a:lnTo>
                    <a:pt x="181813" y="165480"/>
                  </a:lnTo>
                  <a:lnTo>
                    <a:pt x="182219" y="167004"/>
                  </a:lnTo>
                  <a:lnTo>
                    <a:pt x="181813" y="169037"/>
                  </a:lnTo>
                  <a:lnTo>
                    <a:pt x="180619" y="170687"/>
                  </a:lnTo>
                  <a:lnTo>
                    <a:pt x="179425" y="171450"/>
                  </a:lnTo>
                  <a:lnTo>
                    <a:pt x="177419" y="171830"/>
                  </a:lnTo>
                  <a:lnTo>
                    <a:pt x="220979" y="171830"/>
                  </a:lnTo>
                  <a:lnTo>
                    <a:pt x="220979" y="162305"/>
                  </a:lnTo>
                  <a:close/>
                </a:path>
                <a:path w="220980" h="287019">
                  <a:moveTo>
                    <a:pt x="220979" y="90931"/>
                  </a:moveTo>
                  <a:lnTo>
                    <a:pt x="104698" y="90931"/>
                  </a:lnTo>
                  <a:lnTo>
                    <a:pt x="106692" y="91312"/>
                  </a:lnTo>
                  <a:lnTo>
                    <a:pt x="108292" y="92075"/>
                  </a:lnTo>
                  <a:lnTo>
                    <a:pt x="109092" y="93599"/>
                  </a:lnTo>
                  <a:lnTo>
                    <a:pt x="109486" y="95250"/>
                  </a:lnTo>
                  <a:lnTo>
                    <a:pt x="109092" y="97281"/>
                  </a:lnTo>
                  <a:lnTo>
                    <a:pt x="108292" y="98805"/>
                  </a:lnTo>
                  <a:lnTo>
                    <a:pt x="77520" y="129031"/>
                  </a:lnTo>
                  <a:lnTo>
                    <a:pt x="75920" y="129793"/>
                  </a:lnTo>
                  <a:lnTo>
                    <a:pt x="74320" y="130175"/>
                  </a:lnTo>
                  <a:lnTo>
                    <a:pt x="220979" y="130175"/>
                  </a:lnTo>
                  <a:lnTo>
                    <a:pt x="220979" y="124205"/>
                  </a:lnTo>
                  <a:lnTo>
                    <a:pt x="129070" y="124205"/>
                  </a:lnTo>
                  <a:lnTo>
                    <a:pt x="127076" y="123825"/>
                  </a:lnTo>
                  <a:lnTo>
                    <a:pt x="125869" y="123062"/>
                  </a:lnTo>
                  <a:lnTo>
                    <a:pt x="124675" y="121412"/>
                  </a:lnTo>
                  <a:lnTo>
                    <a:pt x="124282" y="119506"/>
                  </a:lnTo>
                  <a:lnTo>
                    <a:pt x="124675" y="117855"/>
                  </a:lnTo>
                  <a:lnTo>
                    <a:pt x="125869" y="116331"/>
                  </a:lnTo>
                  <a:lnTo>
                    <a:pt x="127076" y="115062"/>
                  </a:lnTo>
                  <a:lnTo>
                    <a:pt x="129070" y="114680"/>
                  </a:lnTo>
                  <a:lnTo>
                    <a:pt x="220979" y="114680"/>
                  </a:lnTo>
                  <a:lnTo>
                    <a:pt x="220979" y="90931"/>
                  </a:lnTo>
                  <a:close/>
                </a:path>
                <a:path w="220980" h="287019">
                  <a:moveTo>
                    <a:pt x="220979" y="114680"/>
                  </a:moveTo>
                  <a:lnTo>
                    <a:pt x="177419" y="114680"/>
                  </a:lnTo>
                  <a:lnTo>
                    <a:pt x="179425" y="115062"/>
                  </a:lnTo>
                  <a:lnTo>
                    <a:pt x="180619" y="116331"/>
                  </a:lnTo>
                  <a:lnTo>
                    <a:pt x="181813" y="117855"/>
                  </a:lnTo>
                  <a:lnTo>
                    <a:pt x="182219" y="119506"/>
                  </a:lnTo>
                  <a:lnTo>
                    <a:pt x="181813" y="121412"/>
                  </a:lnTo>
                  <a:lnTo>
                    <a:pt x="180619" y="123062"/>
                  </a:lnTo>
                  <a:lnTo>
                    <a:pt x="179425" y="123825"/>
                  </a:lnTo>
                  <a:lnTo>
                    <a:pt x="177419" y="124205"/>
                  </a:lnTo>
                  <a:lnTo>
                    <a:pt x="220979" y="124205"/>
                  </a:lnTo>
                  <a:lnTo>
                    <a:pt x="220979" y="114680"/>
                  </a:lnTo>
                  <a:close/>
                </a:path>
                <a:path w="220980" h="287019">
                  <a:moveTo>
                    <a:pt x="90339" y="102742"/>
                  </a:moveTo>
                  <a:lnTo>
                    <a:pt x="55943" y="102742"/>
                  </a:lnTo>
                  <a:lnTo>
                    <a:pt x="57937" y="103124"/>
                  </a:lnTo>
                  <a:lnTo>
                    <a:pt x="59537" y="104012"/>
                  </a:lnTo>
                  <a:lnTo>
                    <a:pt x="74320" y="118617"/>
                  </a:lnTo>
                  <a:lnTo>
                    <a:pt x="90339" y="102742"/>
                  </a:lnTo>
                  <a:close/>
                </a:path>
                <a:path w="220980" h="287019">
                  <a:moveTo>
                    <a:pt x="146240" y="4699"/>
                  </a:moveTo>
                  <a:lnTo>
                    <a:pt x="139458" y="4699"/>
                  </a:lnTo>
                  <a:lnTo>
                    <a:pt x="216585" y="81406"/>
                  </a:lnTo>
                  <a:lnTo>
                    <a:pt x="220979" y="81406"/>
                  </a:lnTo>
                  <a:lnTo>
                    <a:pt x="220586" y="79375"/>
                  </a:lnTo>
                  <a:lnTo>
                    <a:pt x="219786" y="77724"/>
                  </a:lnTo>
                  <a:lnTo>
                    <a:pt x="146240" y="4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38352" y="3089217"/>
            <a:ext cx="267653" cy="266700"/>
            <a:chOff x="663006" y="3250183"/>
            <a:chExt cx="356870" cy="355600"/>
          </a:xfrm>
        </p:grpSpPr>
        <p:sp>
          <p:nvSpPr>
            <p:cNvPr id="12" name="object 12"/>
            <p:cNvSpPr/>
            <p:nvPr/>
          </p:nvSpPr>
          <p:spPr>
            <a:xfrm>
              <a:off x="663006" y="3250183"/>
              <a:ext cx="356870" cy="355600"/>
            </a:xfrm>
            <a:custGeom>
              <a:avLst/>
              <a:gdLst/>
              <a:ahLst/>
              <a:cxnLst/>
              <a:rect l="l" t="t" r="r" b="b"/>
              <a:pathLst>
                <a:path w="356869" h="355600">
                  <a:moveTo>
                    <a:pt x="196618" y="0"/>
                  </a:moveTo>
                  <a:lnTo>
                    <a:pt x="159865" y="0"/>
                  </a:lnTo>
                  <a:lnTo>
                    <a:pt x="151419" y="1270"/>
                  </a:lnTo>
                  <a:lnTo>
                    <a:pt x="141983" y="3810"/>
                  </a:lnTo>
                  <a:lnTo>
                    <a:pt x="125092" y="7620"/>
                  </a:lnTo>
                  <a:lnTo>
                    <a:pt x="116659" y="11429"/>
                  </a:lnTo>
                  <a:lnTo>
                    <a:pt x="108709" y="13970"/>
                  </a:lnTo>
                  <a:lnTo>
                    <a:pt x="100759" y="17779"/>
                  </a:lnTo>
                  <a:lnTo>
                    <a:pt x="64500" y="40639"/>
                  </a:lnTo>
                  <a:lnTo>
                    <a:pt x="52588" y="52070"/>
                  </a:lnTo>
                  <a:lnTo>
                    <a:pt x="46123" y="58420"/>
                  </a:lnTo>
                  <a:lnTo>
                    <a:pt x="35201" y="71120"/>
                  </a:lnTo>
                  <a:lnTo>
                    <a:pt x="30731" y="78739"/>
                  </a:lnTo>
                  <a:lnTo>
                    <a:pt x="25765" y="86360"/>
                  </a:lnTo>
                  <a:lnTo>
                    <a:pt x="21790" y="92710"/>
                  </a:lnTo>
                  <a:lnTo>
                    <a:pt x="17320" y="101600"/>
                  </a:lnTo>
                  <a:lnTo>
                    <a:pt x="14335" y="109220"/>
                  </a:lnTo>
                  <a:lnTo>
                    <a:pt x="10855" y="116839"/>
                  </a:lnTo>
                  <a:lnTo>
                    <a:pt x="924" y="160020"/>
                  </a:lnTo>
                  <a:lnTo>
                    <a:pt x="0" y="179070"/>
                  </a:lnTo>
                  <a:lnTo>
                    <a:pt x="924" y="196850"/>
                  </a:lnTo>
                  <a:lnTo>
                    <a:pt x="10855" y="240029"/>
                  </a:lnTo>
                  <a:lnTo>
                    <a:pt x="14335" y="247650"/>
                  </a:lnTo>
                  <a:lnTo>
                    <a:pt x="17320" y="255270"/>
                  </a:lnTo>
                  <a:lnTo>
                    <a:pt x="21790" y="262889"/>
                  </a:lnTo>
                  <a:lnTo>
                    <a:pt x="25765" y="270510"/>
                  </a:lnTo>
                  <a:lnTo>
                    <a:pt x="30731" y="278129"/>
                  </a:lnTo>
                  <a:lnTo>
                    <a:pt x="35201" y="285750"/>
                  </a:lnTo>
                  <a:lnTo>
                    <a:pt x="40662" y="292100"/>
                  </a:lnTo>
                  <a:lnTo>
                    <a:pt x="46123" y="297179"/>
                  </a:lnTo>
                  <a:lnTo>
                    <a:pt x="52588" y="303529"/>
                  </a:lnTo>
                  <a:lnTo>
                    <a:pt x="85862" y="331470"/>
                  </a:lnTo>
                  <a:lnTo>
                    <a:pt x="108709" y="341629"/>
                  </a:lnTo>
                  <a:lnTo>
                    <a:pt x="116659" y="345439"/>
                  </a:lnTo>
                  <a:lnTo>
                    <a:pt x="141983" y="353060"/>
                  </a:lnTo>
                  <a:lnTo>
                    <a:pt x="151419" y="354329"/>
                  </a:lnTo>
                  <a:lnTo>
                    <a:pt x="159865" y="355600"/>
                  </a:lnTo>
                  <a:lnTo>
                    <a:pt x="196618" y="355600"/>
                  </a:lnTo>
                  <a:lnTo>
                    <a:pt x="214005" y="353060"/>
                  </a:lnTo>
                  <a:lnTo>
                    <a:pt x="239328" y="345439"/>
                  </a:lnTo>
                  <a:lnTo>
                    <a:pt x="247279" y="341629"/>
                  </a:lnTo>
                  <a:lnTo>
                    <a:pt x="255229" y="339089"/>
                  </a:lnTo>
                  <a:lnTo>
                    <a:pt x="291487" y="316229"/>
                  </a:lnTo>
                  <a:lnTo>
                    <a:pt x="310360" y="297179"/>
                  </a:lnTo>
                  <a:lnTo>
                    <a:pt x="315325" y="292100"/>
                  </a:lnTo>
                  <a:lnTo>
                    <a:pt x="320786" y="285750"/>
                  </a:lnTo>
                  <a:lnTo>
                    <a:pt x="174762" y="285750"/>
                  </a:lnTo>
                  <a:lnTo>
                    <a:pt x="170787" y="284479"/>
                  </a:lnTo>
                  <a:lnTo>
                    <a:pt x="167815" y="281939"/>
                  </a:lnTo>
                  <a:lnTo>
                    <a:pt x="164830" y="280670"/>
                  </a:lnTo>
                  <a:lnTo>
                    <a:pt x="162849" y="278129"/>
                  </a:lnTo>
                  <a:lnTo>
                    <a:pt x="160855" y="274320"/>
                  </a:lnTo>
                  <a:lnTo>
                    <a:pt x="159865" y="270510"/>
                  </a:lnTo>
                  <a:lnTo>
                    <a:pt x="159865" y="264160"/>
                  </a:lnTo>
                  <a:lnTo>
                    <a:pt x="174762" y="248920"/>
                  </a:lnTo>
                  <a:lnTo>
                    <a:pt x="341980" y="248920"/>
                  </a:lnTo>
                  <a:lnTo>
                    <a:pt x="342643" y="247650"/>
                  </a:lnTo>
                  <a:lnTo>
                    <a:pt x="346308" y="237489"/>
                  </a:lnTo>
                  <a:lnTo>
                    <a:pt x="176756" y="237489"/>
                  </a:lnTo>
                  <a:lnTo>
                    <a:pt x="175257" y="236220"/>
                  </a:lnTo>
                  <a:lnTo>
                    <a:pt x="174266" y="236220"/>
                  </a:lnTo>
                  <a:lnTo>
                    <a:pt x="173276" y="234950"/>
                  </a:lnTo>
                  <a:lnTo>
                    <a:pt x="171790" y="234950"/>
                  </a:lnTo>
                  <a:lnTo>
                    <a:pt x="170787" y="231139"/>
                  </a:lnTo>
                  <a:lnTo>
                    <a:pt x="170787" y="184150"/>
                  </a:lnTo>
                  <a:lnTo>
                    <a:pt x="171790" y="181610"/>
                  </a:lnTo>
                  <a:lnTo>
                    <a:pt x="173276" y="180339"/>
                  </a:lnTo>
                  <a:lnTo>
                    <a:pt x="174266" y="179070"/>
                  </a:lnTo>
                  <a:lnTo>
                    <a:pt x="175257" y="179070"/>
                  </a:lnTo>
                  <a:lnTo>
                    <a:pt x="176756" y="177800"/>
                  </a:lnTo>
                  <a:lnTo>
                    <a:pt x="185696" y="177800"/>
                  </a:lnTo>
                  <a:lnTo>
                    <a:pt x="196123" y="173989"/>
                  </a:lnTo>
                  <a:lnTo>
                    <a:pt x="199108" y="171450"/>
                  </a:lnTo>
                  <a:lnTo>
                    <a:pt x="201584" y="170179"/>
                  </a:lnTo>
                  <a:lnTo>
                    <a:pt x="204569" y="166370"/>
                  </a:lnTo>
                  <a:lnTo>
                    <a:pt x="207045" y="163829"/>
                  </a:lnTo>
                  <a:lnTo>
                    <a:pt x="209039" y="162560"/>
                  </a:lnTo>
                  <a:lnTo>
                    <a:pt x="211020" y="158750"/>
                  </a:lnTo>
                  <a:lnTo>
                    <a:pt x="213509" y="152400"/>
                  </a:lnTo>
                  <a:lnTo>
                    <a:pt x="214500" y="148589"/>
                  </a:lnTo>
                  <a:lnTo>
                    <a:pt x="130566" y="148589"/>
                  </a:lnTo>
                  <a:lnTo>
                    <a:pt x="126591" y="143510"/>
                  </a:lnTo>
                  <a:lnTo>
                    <a:pt x="126095" y="142239"/>
                  </a:lnTo>
                  <a:lnTo>
                    <a:pt x="126095" y="135889"/>
                  </a:lnTo>
                  <a:lnTo>
                    <a:pt x="127581" y="130810"/>
                  </a:lnTo>
                  <a:lnTo>
                    <a:pt x="128572" y="125729"/>
                  </a:lnTo>
                  <a:lnTo>
                    <a:pt x="144967" y="101600"/>
                  </a:lnTo>
                  <a:lnTo>
                    <a:pt x="148943" y="97789"/>
                  </a:lnTo>
                  <a:lnTo>
                    <a:pt x="173276" y="88900"/>
                  </a:lnTo>
                  <a:lnTo>
                    <a:pt x="332209" y="88900"/>
                  </a:lnTo>
                  <a:lnTo>
                    <a:pt x="330222" y="86360"/>
                  </a:lnTo>
                  <a:lnTo>
                    <a:pt x="326247" y="78739"/>
                  </a:lnTo>
                  <a:lnTo>
                    <a:pt x="320786" y="71120"/>
                  </a:lnTo>
                  <a:lnTo>
                    <a:pt x="315325" y="64770"/>
                  </a:lnTo>
                  <a:lnTo>
                    <a:pt x="310360" y="58420"/>
                  </a:lnTo>
                  <a:lnTo>
                    <a:pt x="277581" y="30479"/>
                  </a:lnTo>
                  <a:lnTo>
                    <a:pt x="239328" y="11429"/>
                  </a:lnTo>
                  <a:lnTo>
                    <a:pt x="230896" y="7620"/>
                  </a:lnTo>
                  <a:lnTo>
                    <a:pt x="214005" y="3810"/>
                  </a:lnTo>
                  <a:lnTo>
                    <a:pt x="205559" y="1270"/>
                  </a:lnTo>
                  <a:lnTo>
                    <a:pt x="196618" y="0"/>
                  </a:lnTo>
                  <a:close/>
                </a:path>
                <a:path w="356869" h="355600">
                  <a:moveTo>
                    <a:pt x="341980" y="248920"/>
                  </a:moveTo>
                  <a:lnTo>
                    <a:pt x="182217" y="248920"/>
                  </a:lnTo>
                  <a:lnTo>
                    <a:pt x="185201" y="250189"/>
                  </a:lnTo>
                  <a:lnTo>
                    <a:pt x="188668" y="251460"/>
                  </a:lnTo>
                  <a:lnTo>
                    <a:pt x="193634" y="256539"/>
                  </a:lnTo>
                  <a:lnTo>
                    <a:pt x="196618" y="264160"/>
                  </a:lnTo>
                  <a:lnTo>
                    <a:pt x="197114" y="266700"/>
                  </a:lnTo>
                  <a:lnTo>
                    <a:pt x="196618" y="270510"/>
                  </a:lnTo>
                  <a:lnTo>
                    <a:pt x="193634" y="278129"/>
                  </a:lnTo>
                  <a:lnTo>
                    <a:pt x="191157" y="280670"/>
                  </a:lnTo>
                  <a:lnTo>
                    <a:pt x="188668" y="281939"/>
                  </a:lnTo>
                  <a:lnTo>
                    <a:pt x="185201" y="284479"/>
                  </a:lnTo>
                  <a:lnTo>
                    <a:pt x="182217" y="285750"/>
                  </a:lnTo>
                  <a:lnTo>
                    <a:pt x="320786" y="285750"/>
                  </a:lnTo>
                  <a:lnTo>
                    <a:pt x="326247" y="278129"/>
                  </a:lnTo>
                  <a:lnTo>
                    <a:pt x="330222" y="270510"/>
                  </a:lnTo>
                  <a:lnTo>
                    <a:pt x="335188" y="262889"/>
                  </a:lnTo>
                  <a:lnTo>
                    <a:pt x="338668" y="255270"/>
                  </a:lnTo>
                  <a:lnTo>
                    <a:pt x="341980" y="248920"/>
                  </a:lnTo>
                  <a:close/>
                </a:path>
                <a:path w="356869" h="355600">
                  <a:moveTo>
                    <a:pt x="332209" y="88900"/>
                  </a:moveTo>
                  <a:lnTo>
                    <a:pt x="183702" y="88900"/>
                  </a:lnTo>
                  <a:lnTo>
                    <a:pt x="198600" y="92710"/>
                  </a:lnTo>
                  <a:lnTo>
                    <a:pt x="202575" y="95250"/>
                  </a:lnTo>
                  <a:lnTo>
                    <a:pt x="207045" y="97789"/>
                  </a:lnTo>
                  <a:lnTo>
                    <a:pt x="211515" y="101600"/>
                  </a:lnTo>
                  <a:lnTo>
                    <a:pt x="214995" y="104139"/>
                  </a:lnTo>
                  <a:lnTo>
                    <a:pt x="217980" y="107950"/>
                  </a:lnTo>
                  <a:lnTo>
                    <a:pt x="221447" y="111760"/>
                  </a:lnTo>
                  <a:lnTo>
                    <a:pt x="223936" y="116839"/>
                  </a:lnTo>
                  <a:lnTo>
                    <a:pt x="226425" y="120650"/>
                  </a:lnTo>
                  <a:lnTo>
                    <a:pt x="227911" y="125729"/>
                  </a:lnTo>
                  <a:lnTo>
                    <a:pt x="229892" y="135889"/>
                  </a:lnTo>
                  <a:lnTo>
                    <a:pt x="229769" y="147320"/>
                  </a:lnTo>
                  <a:lnTo>
                    <a:pt x="222450" y="167639"/>
                  </a:lnTo>
                  <a:lnTo>
                    <a:pt x="220456" y="171450"/>
                  </a:lnTo>
                  <a:lnTo>
                    <a:pt x="216976" y="175260"/>
                  </a:lnTo>
                  <a:lnTo>
                    <a:pt x="214005" y="179070"/>
                  </a:lnTo>
                  <a:lnTo>
                    <a:pt x="211020" y="181610"/>
                  </a:lnTo>
                  <a:lnTo>
                    <a:pt x="207045" y="185420"/>
                  </a:lnTo>
                  <a:lnTo>
                    <a:pt x="203578" y="186689"/>
                  </a:lnTo>
                  <a:lnTo>
                    <a:pt x="199108" y="189229"/>
                  </a:lnTo>
                  <a:lnTo>
                    <a:pt x="185696" y="193039"/>
                  </a:lnTo>
                  <a:lnTo>
                    <a:pt x="185696" y="229870"/>
                  </a:lnTo>
                  <a:lnTo>
                    <a:pt x="185201" y="231139"/>
                  </a:lnTo>
                  <a:lnTo>
                    <a:pt x="185201" y="233679"/>
                  </a:lnTo>
                  <a:lnTo>
                    <a:pt x="184198" y="234950"/>
                  </a:lnTo>
                  <a:lnTo>
                    <a:pt x="183702" y="234950"/>
                  </a:lnTo>
                  <a:lnTo>
                    <a:pt x="182217" y="236220"/>
                  </a:lnTo>
                  <a:lnTo>
                    <a:pt x="181226" y="236220"/>
                  </a:lnTo>
                  <a:lnTo>
                    <a:pt x="179232" y="237489"/>
                  </a:lnTo>
                  <a:lnTo>
                    <a:pt x="346308" y="237489"/>
                  </a:lnTo>
                  <a:lnTo>
                    <a:pt x="348599" y="231139"/>
                  </a:lnTo>
                  <a:lnTo>
                    <a:pt x="351088" y="223520"/>
                  </a:lnTo>
                  <a:lnTo>
                    <a:pt x="352574" y="213360"/>
                  </a:lnTo>
                  <a:lnTo>
                    <a:pt x="354060" y="205739"/>
                  </a:lnTo>
                  <a:lnTo>
                    <a:pt x="355559" y="196850"/>
                  </a:lnTo>
                  <a:lnTo>
                    <a:pt x="356549" y="186689"/>
                  </a:lnTo>
                  <a:lnTo>
                    <a:pt x="356549" y="168910"/>
                  </a:lnTo>
                  <a:lnTo>
                    <a:pt x="348599" y="125729"/>
                  </a:lnTo>
                  <a:lnTo>
                    <a:pt x="338668" y="101600"/>
                  </a:lnTo>
                  <a:lnTo>
                    <a:pt x="335188" y="92710"/>
                  </a:lnTo>
                  <a:lnTo>
                    <a:pt x="332209" y="88900"/>
                  </a:lnTo>
                  <a:close/>
                </a:path>
                <a:path w="356869" h="355600">
                  <a:moveTo>
                    <a:pt x="185696" y="104139"/>
                  </a:moveTo>
                  <a:lnTo>
                    <a:pt x="170787" y="104139"/>
                  </a:lnTo>
                  <a:lnTo>
                    <a:pt x="167319" y="105410"/>
                  </a:lnTo>
                  <a:lnTo>
                    <a:pt x="163344" y="106679"/>
                  </a:lnTo>
                  <a:lnTo>
                    <a:pt x="160360" y="107950"/>
                  </a:lnTo>
                  <a:lnTo>
                    <a:pt x="157883" y="110489"/>
                  </a:lnTo>
                  <a:lnTo>
                    <a:pt x="154404" y="113029"/>
                  </a:lnTo>
                  <a:lnTo>
                    <a:pt x="151914" y="114300"/>
                  </a:lnTo>
                  <a:lnTo>
                    <a:pt x="149438" y="118110"/>
                  </a:lnTo>
                  <a:lnTo>
                    <a:pt x="145463" y="123189"/>
                  </a:lnTo>
                  <a:lnTo>
                    <a:pt x="141488" y="133350"/>
                  </a:lnTo>
                  <a:lnTo>
                    <a:pt x="140992" y="137160"/>
                  </a:lnTo>
                  <a:lnTo>
                    <a:pt x="140992" y="140970"/>
                  </a:lnTo>
                  <a:lnTo>
                    <a:pt x="140497" y="142239"/>
                  </a:lnTo>
                  <a:lnTo>
                    <a:pt x="140497" y="143510"/>
                  </a:lnTo>
                  <a:lnTo>
                    <a:pt x="139506" y="144779"/>
                  </a:lnTo>
                  <a:lnTo>
                    <a:pt x="138998" y="146050"/>
                  </a:lnTo>
                  <a:lnTo>
                    <a:pt x="138008" y="147320"/>
                  </a:lnTo>
                  <a:lnTo>
                    <a:pt x="136522" y="148589"/>
                  </a:lnTo>
                  <a:lnTo>
                    <a:pt x="214500" y="148589"/>
                  </a:lnTo>
                  <a:lnTo>
                    <a:pt x="215491" y="140970"/>
                  </a:lnTo>
                  <a:lnTo>
                    <a:pt x="214500" y="133350"/>
                  </a:lnTo>
                  <a:lnTo>
                    <a:pt x="213509" y="129539"/>
                  </a:lnTo>
                  <a:lnTo>
                    <a:pt x="211020" y="123189"/>
                  </a:lnTo>
                  <a:lnTo>
                    <a:pt x="207045" y="118110"/>
                  </a:lnTo>
                  <a:lnTo>
                    <a:pt x="204569" y="114300"/>
                  </a:lnTo>
                  <a:lnTo>
                    <a:pt x="196123" y="107950"/>
                  </a:lnTo>
                  <a:lnTo>
                    <a:pt x="185696" y="104139"/>
                  </a:lnTo>
                  <a:close/>
                </a:path>
              </a:pathLst>
            </a:custGeom>
            <a:solidFill>
              <a:srgbClr val="89C5C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52856" y="3299459"/>
              <a:ext cx="220979" cy="285115"/>
            </a:xfrm>
            <a:custGeom>
              <a:avLst/>
              <a:gdLst/>
              <a:ahLst/>
              <a:cxnLst/>
              <a:rect l="l" t="t" r="r" b="b"/>
              <a:pathLst>
                <a:path w="220980" h="285114">
                  <a:moveTo>
                    <a:pt x="139458" y="0"/>
                  </a:moveTo>
                  <a:lnTo>
                    <a:pt x="4800" y="0"/>
                  </a:lnTo>
                  <a:lnTo>
                    <a:pt x="2793" y="380"/>
                  </a:lnTo>
                  <a:lnTo>
                    <a:pt x="1600" y="1142"/>
                  </a:lnTo>
                  <a:lnTo>
                    <a:pt x="393" y="2793"/>
                  </a:lnTo>
                  <a:lnTo>
                    <a:pt x="0" y="4699"/>
                  </a:lnTo>
                  <a:lnTo>
                    <a:pt x="0" y="280669"/>
                  </a:lnTo>
                  <a:lnTo>
                    <a:pt x="393" y="282193"/>
                  </a:lnTo>
                  <a:lnTo>
                    <a:pt x="1600" y="283844"/>
                  </a:lnTo>
                  <a:lnTo>
                    <a:pt x="2793" y="284606"/>
                  </a:lnTo>
                  <a:lnTo>
                    <a:pt x="4800" y="284988"/>
                  </a:lnTo>
                  <a:lnTo>
                    <a:pt x="216585" y="284988"/>
                  </a:lnTo>
                  <a:lnTo>
                    <a:pt x="218185" y="284606"/>
                  </a:lnTo>
                  <a:lnTo>
                    <a:pt x="219786" y="283844"/>
                  </a:lnTo>
                  <a:lnTo>
                    <a:pt x="220586" y="282193"/>
                  </a:lnTo>
                  <a:lnTo>
                    <a:pt x="220980" y="280669"/>
                  </a:lnTo>
                  <a:lnTo>
                    <a:pt x="220980" y="237616"/>
                  </a:lnTo>
                  <a:lnTo>
                    <a:pt x="74320" y="237616"/>
                  </a:lnTo>
                  <a:lnTo>
                    <a:pt x="72326" y="237236"/>
                  </a:lnTo>
                  <a:lnTo>
                    <a:pt x="71132" y="236474"/>
                  </a:lnTo>
                  <a:lnTo>
                    <a:pt x="52743" y="218312"/>
                  </a:lnTo>
                  <a:lnTo>
                    <a:pt x="51549" y="216662"/>
                  </a:lnTo>
                  <a:lnTo>
                    <a:pt x="51142" y="215137"/>
                  </a:lnTo>
                  <a:lnTo>
                    <a:pt x="51549" y="213105"/>
                  </a:lnTo>
                  <a:lnTo>
                    <a:pt x="52743" y="211200"/>
                  </a:lnTo>
                  <a:lnTo>
                    <a:pt x="54343" y="210438"/>
                  </a:lnTo>
                  <a:lnTo>
                    <a:pt x="55943" y="209930"/>
                  </a:lnTo>
                  <a:lnTo>
                    <a:pt x="90416" y="209930"/>
                  </a:lnTo>
                  <a:lnTo>
                    <a:pt x="101104" y="199389"/>
                  </a:lnTo>
                  <a:lnTo>
                    <a:pt x="103098" y="198119"/>
                  </a:lnTo>
                  <a:lnTo>
                    <a:pt x="104698" y="197738"/>
                  </a:lnTo>
                  <a:lnTo>
                    <a:pt x="220980" y="197738"/>
                  </a:lnTo>
                  <a:lnTo>
                    <a:pt x="220980" y="183514"/>
                  </a:lnTo>
                  <a:lnTo>
                    <a:pt x="74320" y="183514"/>
                  </a:lnTo>
                  <a:lnTo>
                    <a:pt x="72326" y="183134"/>
                  </a:lnTo>
                  <a:lnTo>
                    <a:pt x="71132" y="181990"/>
                  </a:lnTo>
                  <a:lnTo>
                    <a:pt x="52743" y="163829"/>
                  </a:lnTo>
                  <a:lnTo>
                    <a:pt x="51549" y="162178"/>
                  </a:lnTo>
                  <a:lnTo>
                    <a:pt x="51142" y="160654"/>
                  </a:lnTo>
                  <a:lnTo>
                    <a:pt x="51549" y="159130"/>
                  </a:lnTo>
                  <a:lnTo>
                    <a:pt x="52743" y="157479"/>
                  </a:lnTo>
                  <a:lnTo>
                    <a:pt x="54343" y="156337"/>
                  </a:lnTo>
                  <a:lnTo>
                    <a:pt x="55943" y="155955"/>
                  </a:lnTo>
                  <a:lnTo>
                    <a:pt x="90441" y="155955"/>
                  </a:lnTo>
                  <a:lnTo>
                    <a:pt x="101104" y="145287"/>
                  </a:lnTo>
                  <a:lnTo>
                    <a:pt x="103098" y="144017"/>
                  </a:lnTo>
                  <a:lnTo>
                    <a:pt x="220980" y="144017"/>
                  </a:lnTo>
                  <a:lnTo>
                    <a:pt x="220980" y="129412"/>
                  </a:lnTo>
                  <a:lnTo>
                    <a:pt x="74320" y="129412"/>
                  </a:lnTo>
                  <a:lnTo>
                    <a:pt x="72326" y="129031"/>
                  </a:lnTo>
                  <a:lnTo>
                    <a:pt x="71132" y="128269"/>
                  </a:lnTo>
                  <a:lnTo>
                    <a:pt x="52743" y="110489"/>
                  </a:lnTo>
                  <a:lnTo>
                    <a:pt x="51549" y="108585"/>
                  </a:lnTo>
                  <a:lnTo>
                    <a:pt x="51142" y="106552"/>
                  </a:lnTo>
                  <a:lnTo>
                    <a:pt x="51549" y="105028"/>
                  </a:lnTo>
                  <a:lnTo>
                    <a:pt x="52743" y="103377"/>
                  </a:lnTo>
                  <a:lnTo>
                    <a:pt x="54343" y="102615"/>
                  </a:lnTo>
                  <a:lnTo>
                    <a:pt x="55943" y="102235"/>
                  </a:lnTo>
                  <a:lnTo>
                    <a:pt x="90287" y="102235"/>
                  </a:lnTo>
                  <a:lnTo>
                    <a:pt x="101104" y="91566"/>
                  </a:lnTo>
                  <a:lnTo>
                    <a:pt x="103098" y="90804"/>
                  </a:lnTo>
                  <a:lnTo>
                    <a:pt x="104698" y="90424"/>
                  </a:lnTo>
                  <a:lnTo>
                    <a:pt x="220980" y="90424"/>
                  </a:lnTo>
                  <a:lnTo>
                    <a:pt x="220980" y="80899"/>
                  </a:lnTo>
                  <a:lnTo>
                    <a:pt x="139458" y="80899"/>
                  </a:lnTo>
                  <a:lnTo>
                    <a:pt x="139458" y="4699"/>
                  </a:lnTo>
                  <a:lnTo>
                    <a:pt x="146258" y="4699"/>
                  </a:lnTo>
                  <a:lnTo>
                    <a:pt x="142659" y="1142"/>
                  </a:lnTo>
                  <a:lnTo>
                    <a:pt x="141058" y="380"/>
                  </a:lnTo>
                  <a:lnTo>
                    <a:pt x="139458" y="0"/>
                  </a:lnTo>
                  <a:close/>
                </a:path>
                <a:path w="220980" h="285114">
                  <a:moveTo>
                    <a:pt x="220980" y="197738"/>
                  </a:moveTo>
                  <a:lnTo>
                    <a:pt x="104698" y="197738"/>
                  </a:lnTo>
                  <a:lnTo>
                    <a:pt x="106692" y="198119"/>
                  </a:lnTo>
                  <a:lnTo>
                    <a:pt x="108292" y="199389"/>
                  </a:lnTo>
                  <a:lnTo>
                    <a:pt x="109093" y="200913"/>
                  </a:lnTo>
                  <a:lnTo>
                    <a:pt x="109486" y="202437"/>
                  </a:lnTo>
                  <a:lnTo>
                    <a:pt x="109093" y="204469"/>
                  </a:lnTo>
                  <a:lnTo>
                    <a:pt x="108292" y="205993"/>
                  </a:lnTo>
                  <a:lnTo>
                    <a:pt x="77520" y="236474"/>
                  </a:lnTo>
                  <a:lnTo>
                    <a:pt x="75920" y="237236"/>
                  </a:lnTo>
                  <a:lnTo>
                    <a:pt x="74320" y="237616"/>
                  </a:lnTo>
                  <a:lnTo>
                    <a:pt x="220980" y="237616"/>
                  </a:lnTo>
                  <a:lnTo>
                    <a:pt x="220980" y="228091"/>
                  </a:lnTo>
                  <a:lnTo>
                    <a:pt x="129070" y="228091"/>
                  </a:lnTo>
                  <a:lnTo>
                    <a:pt x="127076" y="227711"/>
                  </a:lnTo>
                  <a:lnTo>
                    <a:pt x="124675" y="225425"/>
                  </a:lnTo>
                  <a:lnTo>
                    <a:pt x="124282" y="223392"/>
                  </a:lnTo>
                  <a:lnTo>
                    <a:pt x="124675" y="221487"/>
                  </a:lnTo>
                  <a:lnTo>
                    <a:pt x="125869" y="220217"/>
                  </a:lnTo>
                  <a:lnTo>
                    <a:pt x="127076" y="219075"/>
                  </a:lnTo>
                  <a:lnTo>
                    <a:pt x="129070" y="218693"/>
                  </a:lnTo>
                  <a:lnTo>
                    <a:pt x="220980" y="218693"/>
                  </a:lnTo>
                  <a:lnTo>
                    <a:pt x="220980" y="197738"/>
                  </a:lnTo>
                  <a:close/>
                </a:path>
                <a:path w="220980" h="285114">
                  <a:moveTo>
                    <a:pt x="220980" y="218693"/>
                  </a:moveTo>
                  <a:lnTo>
                    <a:pt x="177419" y="218693"/>
                  </a:lnTo>
                  <a:lnTo>
                    <a:pt x="179425" y="219075"/>
                  </a:lnTo>
                  <a:lnTo>
                    <a:pt x="180619" y="220217"/>
                  </a:lnTo>
                  <a:lnTo>
                    <a:pt x="181813" y="221487"/>
                  </a:lnTo>
                  <a:lnTo>
                    <a:pt x="182219" y="223392"/>
                  </a:lnTo>
                  <a:lnTo>
                    <a:pt x="181813" y="225425"/>
                  </a:lnTo>
                  <a:lnTo>
                    <a:pt x="179425" y="227711"/>
                  </a:lnTo>
                  <a:lnTo>
                    <a:pt x="177419" y="228091"/>
                  </a:lnTo>
                  <a:lnTo>
                    <a:pt x="220980" y="228091"/>
                  </a:lnTo>
                  <a:lnTo>
                    <a:pt x="220980" y="218693"/>
                  </a:lnTo>
                  <a:close/>
                </a:path>
                <a:path w="220980" h="285114">
                  <a:moveTo>
                    <a:pt x="90416" y="209930"/>
                  </a:moveTo>
                  <a:lnTo>
                    <a:pt x="55943" y="209930"/>
                  </a:lnTo>
                  <a:lnTo>
                    <a:pt x="57937" y="210438"/>
                  </a:lnTo>
                  <a:lnTo>
                    <a:pt x="59537" y="211200"/>
                  </a:lnTo>
                  <a:lnTo>
                    <a:pt x="74320" y="225805"/>
                  </a:lnTo>
                  <a:lnTo>
                    <a:pt x="90416" y="209930"/>
                  </a:lnTo>
                  <a:close/>
                </a:path>
                <a:path w="220980" h="285114">
                  <a:moveTo>
                    <a:pt x="220980" y="144017"/>
                  </a:moveTo>
                  <a:lnTo>
                    <a:pt x="106692" y="144017"/>
                  </a:lnTo>
                  <a:lnTo>
                    <a:pt x="108292" y="145287"/>
                  </a:lnTo>
                  <a:lnTo>
                    <a:pt x="109093" y="146812"/>
                  </a:lnTo>
                  <a:lnTo>
                    <a:pt x="109486" y="148462"/>
                  </a:lnTo>
                  <a:lnTo>
                    <a:pt x="109093" y="150367"/>
                  </a:lnTo>
                  <a:lnTo>
                    <a:pt x="108292" y="152400"/>
                  </a:lnTo>
                  <a:lnTo>
                    <a:pt x="77520" y="181990"/>
                  </a:lnTo>
                  <a:lnTo>
                    <a:pt x="75920" y="183134"/>
                  </a:lnTo>
                  <a:lnTo>
                    <a:pt x="74320" y="183514"/>
                  </a:lnTo>
                  <a:lnTo>
                    <a:pt x="220980" y="183514"/>
                  </a:lnTo>
                  <a:lnTo>
                    <a:pt x="220980" y="170941"/>
                  </a:lnTo>
                  <a:lnTo>
                    <a:pt x="129070" y="170941"/>
                  </a:lnTo>
                  <a:lnTo>
                    <a:pt x="127076" y="170561"/>
                  </a:lnTo>
                  <a:lnTo>
                    <a:pt x="125869" y="169672"/>
                  </a:lnTo>
                  <a:lnTo>
                    <a:pt x="124675" y="168148"/>
                  </a:lnTo>
                  <a:lnTo>
                    <a:pt x="124282" y="166115"/>
                  </a:lnTo>
                  <a:lnTo>
                    <a:pt x="124675" y="164591"/>
                  </a:lnTo>
                  <a:lnTo>
                    <a:pt x="125869" y="163067"/>
                  </a:lnTo>
                  <a:lnTo>
                    <a:pt x="127076" y="161798"/>
                  </a:lnTo>
                  <a:lnTo>
                    <a:pt x="129070" y="161416"/>
                  </a:lnTo>
                  <a:lnTo>
                    <a:pt x="220980" y="161416"/>
                  </a:lnTo>
                  <a:lnTo>
                    <a:pt x="220980" y="144017"/>
                  </a:lnTo>
                  <a:close/>
                </a:path>
                <a:path w="220980" h="285114">
                  <a:moveTo>
                    <a:pt x="90441" y="155955"/>
                  </a:moveTo>
                  <a:lnTo>
                    <a:pt x="55943" y="155955"/>
                  </a:lnTo>
                  <a:lnTo>
                    <a:pt x="57937" y="156337"/>
                  </a:lnTo>
                  <a:lnTo>
                    <a:pt x="59537" y="157479"/>
                  </a:lnTo>
                  <a:lnTo>
                    <a:pt x="74320" y="172085"/>
                  </a:lnTo>
                  <a:lnTo>
                    <a:pt x="90441" y="155955"/>
                  </a:lnTo>
                  <a:close/>
                </a:path>
                <a:path w="220980" h="285114">
                  <a:moveTo>
                    <a:pt x="220980" y="161416"/>
                  </a:moveTo>
                  <a:lnTo>
                    <a:pt x="177419" y="161416"/>
                  </a:lnTo>
                  <a:lnTo>
                    <a:pt x="179425" y="161798"/>
                  </a:lnTo>
                  <a:lnTo>
                    <a:pt x="180619" y="163067"/>
                  </a:lnTo>
                  <a:lnTo>
                    <a:pt x="181813" y="164591"/>
                  </a:lnTo>
                  <a:lnTo>
                    <a:pt x="182219" y="166115"/>
                  </a:lnTo>
                  <a:lnTo>
                    <a:pt x="181813" y="168148"/>
                  </a:lnTo>
                  <a:lnTo>
                    <a:pt x="180619" y="169672"/>
                  </a:lnTo>
                  <a:lnTo>
                    <a:pt x="179425" y="170561"/>
                  </a:lnTo>
                  <a:lnTo>
                    <a:pt x="177419" y="170941"/>
                  </a:lnTo>
                  <a:lnTo>
                    <a:pt x="220980" y="170941"/>
                  </a:lnTo>
                  <a:lnTo>
                    <a:pt x="220980" y="161416"/>
                  </a:lnTo>
                  <a:close/>
                </a:path>
                <a:path w="220980" h="285114">
                  <a:moveTo>
                    <a:pt x="220980" y="90424"/>
                  </a:moveTo>
                  <a:lnTo>
                    <a:pt x="104698" y="90424"/>
                  </a:lnTo>
                  <a:lnTo>
                    <a:pt x="106692" y="90804"/>
                  </a:lnTo>
                  <a:lnTo>
                    <a:pt x="108292" y="91566"/>
                  </a:lnTo>
                  <a:lnTo>
                    <a:pt x="109093" y="93090"/>
                  </a:lnTo>
                  <a:lnTo>
                    <a:pt x="109486" y="94741"/>
                  </a:lnTo>
                  <a:lnTo>
                    <a:pt x="109093" y="96647"/>
                  </a:lnTo>
                  <a:lnTo>
                    <a:pt x="108292" y="98298"/>
                  </a:lnTo>
                  <a:lnTo>
                    <a:pt x="77520" y="128269"/>
                  </a:lnTo>
                  <a:lnTo>
                    <a:pt x="75920" y="129031"/>
                  </a:lnTo>
                  <a:lnTo>
                    <a:pt x="74320" y="129412"/>
                  </a:lnTo>
                  <a:lnTo>
                    <a:pt x="220980" y="129412"/>
                  </a:lnTo>
                  <a:lnTo>
                    <a:pt x="220980" y="123570"/>
                  </a:lnTo>
                  <a:lnTo>
                    <a:pt x="129070" y="123570"/>
                  </a:lnTo>
                  <a:lnTo>
                    <a:pt x="127076" y="123189"/>
                  </a:lnTo>
                  <a:lnTo>
                    <a:pt x="125869" y="122300"/>
                  </a:lnTo>
                  <a:lnTo>
                    <a:pt x="124675" y="120776"/>
                  </a:lnTo>
                  <a:lnTo>
                    <a:pt x="124282" y="118872"/>
                  </a:lnTo>
                  <a:lnTo>
                    <a:pt x="124675" y="117220"/>
                  </a:lnTo>
                  <a:lnTo>
                    <a:pt x="125869" y="115697"/>
                  </a:lnTo>
                  <a:lnTo>
                    <a:pt x="127076" y="114426"/>
                  </a:lnTo>
                  <a:lnTo>
                    <a:pt x="129070" y="114045"/>
                  </a:lnTo>
                  <a:lnTo>
                    <a:pt x="220980" y="114045"/>
                  </a:lnTo>
                  <a:lnTo>
                    <a:pt x="220980" y="90424"/>
                  </a:lnTo>
                  <a:close/>
                </a:path>
                <a:path w="220980" h="285114">
                  <a:moveTo>
                    <a:pt x="220980" y="114045"/>
                  </a:moveTo>
                  <a:lnTo>
                    <a:pt x="177419" y="114045"/>
                  </a:lnTo>
                  <a:lnTo>
                    <a:pt x="179425" y="114426"/>
                  </a:lnTo>
                  <a:lnTo>
                    <a:pt x="180619" y="115697"/>
                  </a:lnTo>
                  <a:lnTo>
                    <a:pt x="181813" y="117220"/>
                  </a:lnTo>
                  <a:lnTo>
                    <a:pt x="182219" y="118872"/>
                  </a:lnTo>
                  <a:lnTo>
                    <a:pt x="181813" y="120776"/>
                  </a:lnTo>
                  <a:lnTo>
                    <a:pt x="180619" y="122300"/>
                  </a:lnTo>
                  <a:lnTo>
                    <a:pt x="179425" y="123189"/>
                  </a:lnTo>
                  <a:lnTo>
                    <a:pt x="177419" y="123570"/>
                  </a:lnTo>
                  <a:lnTo>
                    <a:pt x="220980" y="123570"/>
                  </a:lnTo>
                  <a:lnTo>
                    <a:pt x="220980" y="114045"/>
                  </a:lnTo>
                  <a:close/>
                </a:path>
                <a:path w="220980" h="285114">
                  <a:moveTo>
                    <a:pt x="90287" y="102235"/>
                  </a:moveTo>
                  <a:lnTo>
                    <a:pt x="55943" y="102235"/>
                  </a:lnTo>
                  <a:lnTo>
                    <a:pt x="57937" y="102615"/>
                  </a:lnTo>
                  <a:lnTo>
                    <a:pt x="59537" y="103377"/>
                  </a:lnTo>
                  <a:lnTo>
                    <a:pt x="74320" y="117982"/>
                  </a:lnTo>
                  <a:lnTo>
                    <a:pt x="90287" y="102235"/>
                  </a:lnTo>
                  <a:close/>
                </a:path>
                <a:path w="220980" h="285114">
                  <a:moveTo>
                    <a:pt x="146258" y="4699"/>
                  </a:moveTo>
                  <a:lnTo>
                    <a:pt x="139458" y="4699"/>
                  </a:lnTo>
                  <a:lnTo>
                    <a:pt x="216585" y="80899"/>
                  </a:lnTo>
                  <a:lnTo>
                    <a:pt x="220980" y="80899"/>
                  </a:lnTo>
                  <a:lnTo>
                    <a:pt x="220586" y="78993"/>
                  </a:lnTo>
                  <a:lnTo>
                    <a:pt x="219786" y="77342"/>
                  </a:lnTo>
                  <a:lnTo>
                    <a:pt x="146258" y="4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71600" y="1412776"/>
            <a:ext cx="4680520" cy="407691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480060">
              <a:spcBef>
                <a:spcPts val="71"/>
              </a:spcBef>
            </a:pP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sz="1600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</a:t>
            </a:r>
            <a:r>
              <a:rPr sz="16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1600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>
              <a:spcBef>
                <a:spcPts val="4"/>
              </a:spcBef>
            </a:pP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</a:t>
            </a:r>
            <a:r>
              <a:rPr sz="1600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/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600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/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установлению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инвалидности</a:t>
            </a:r>
            <a:r>
              <a:rPr sz="16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sz="16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r>
              <a:rPr sz="16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9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523"/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</a:t>
            </a:r>
            <a:r>
              <a:rPr sz="16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семей,</a:t>
            </a:r>
            <a:r>
              <a:rPr sz="16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воспитывающих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523"/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sz="16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6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523">
              <a:spcBef>
                <a:spcPts val="4"/>
              </a:spcBef>
            </a:pP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157163" indent="685800" algn="just">
              <a:spcBef>
                <a:spcPts val="956"/>
              </a:spcBef>
            </a:pPr>
            <a:r>
              <a:rPr sz="1600" spc="-1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</a:t>
            </a:r>
            <a:r>
              <a:rPr sz="16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ранние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сроки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sz="1600" spc="2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семьям,</a:t>
            </a:r>
            <a:r>
              <a:rPr sz="1600" spc="2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снижая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выраженность </a:t>
            </a:r>
            <a:r>
              <a:rPr sz="1600" spc="-2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</a:t>
            </a:r>
            <a:r>
              <a:rPr sz="16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158591" indent="685800" algn="just">
              <a:spcBef>
                <a:spcPts val="4"/>
              </a:spcBef>
            </a:pP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вести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полноценную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600" spc="-2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</a:t>
            </a:r>
            <a:r>
              <a:rPr sz="1600" spc="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жизнь,</a:t>
            </a:r>
            <a:r>
              <a:rPr sz="1600" spc="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  <a:r>
              <a:rPr sz="1600" spc="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6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радоваться</a:t>
            </a:r>
            <a:r>
              <a:rPr sz="16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детству.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278"/>
          <p:cNvPicPr/>
          <p:nvPr/>
        </p:nvPicPr>
        <p:blipFill>
          <a:blip r:embed="rId3"/>
          <a:stretch>
            <a:fillRect/>
          </a:stretch>
        </p:blipFill>
        <p:spPr>
          <a:xfrm>
            <a:off x="7882503" y="124177"/>
            <a:ext cx="1261497" cy="11099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58" y="1363081"/>
            <a:ext cx="2609597" cy="34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8358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5081" y="5063639"/>
            <a:ext cx="1114425" cy="1114425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7543800" y="930402"/>
            <a:ext cx="1600200" cy="133826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5593270" y="2525102"/>
            <a:ext cx="2588895" cy="709649"/>
          </a:xfrm>
          <a:prstGeom prst="rect">
            <a:avLst/>
          </a:prstGeom>
        </p:spPr>
        <p:txBody>
          <a:bodyPr vert="horz" wrap="square" lIns="0" tIns="27146" rIns="0" bIns="0" rtlCol="0">
            <a:spAutoFit/>
          </a:bodyPr>
          <a:lstStyle/>
          <a:p>
            <a:pPr marL="9525" algn="just">
              <a:spcBef>
                <a:spcPts val="214"/>
              </a:spcBef>
            </a:pPr>
            <a:r>
              <a:rPr sz="1200" spc="-8" dirty="0">
                <a:solidFill>
                  <a:srgbClr val="3B8B92"/>
                </a:solidFill>
                <a:latin typeface="Calibri Light"/>
                <a:cs typeface="Calibri Light"/>
              </a:rPr>
              <a:t>Развитие</a:t>
            </a:r>
            <a:r>
              <a:rPr sz="1200" spc="-60" dirty="0">
                <a:solidFill>
                  <a:srgbClr val="3B8B92"/>
                </a:solidFill>
                <a:latin typeface="Calibri Light"/>
                <a:cs typeface="Calibri Light"/>
              </a:rPr>
              <a:t> </a:t>
            </a:r>
            <a:r>
              <a:rPr sz="1200" spc="-8" dirty="0">
                <a:solidFill>
                  <a:srgbClr val="3B8B92"/>
                </a:solidFill>
                <a:latin typeface="Calibri Light"/>
                <a:cs typeface="Calibri Light"/>
              </a:rPr>
              <a:t>навыков</a:t>
            </a:r>
            <a:r>
              <a:rPr sz="1200" spc="-56" dirty="0">
                <a:solidFill>
                  <a:srgbClr val="3B8B92"/>
                </a:solidFill>
                <a:latin typeface="Calibri Light"/>
                <a:cs typeface="Calibri Light"/>
              </a:rPr>
              <a:t> </a:t>
            </a:r>
            <a:r>
              <a:rPr sz="1200" spc="-11" dirty="0">
                <a:solidFill>
                  <a:srgbClr val="3B8B92"/>
                </a:solidFill>
                <a:latin typeface="Calibri Light"/>
                <a:cs typeface="Calibri Light"/>
              </a:rPr>
              <a:t>ребенка</a:t>
            </a:r>
            <a:endParaRPr sz="1200" dirty="0">
              <a:latin typeface="Calibri Light"/>
              <a:cs typeface="Calibri Light"/>
            </a:endParaRPr>
          </a:p>
          <a:p>
            <a:pPr marL="9525" marR="3810" algn="just">
              <a:spcBef>
                <a:spcPts val="127"/>
              </a:spcBef>
            </a:pPr>
            <a:r>
              <a:rPr sz="1050" spc="-4" dirty="0">
                <a:latin typeface="Calibri Light"/>
                <a:cs typeface="Calibri Light"/>
              </a:rPr>
              <a:t>Улучшение</a:t>
            </a:r>
            <a:r>
              <a:rPr sz="1050" dirty="0">
                <a:latin typeface="Calibri Light"/>
                <a:cs typeface="Calibri Light"/>
              </a:rPr>
              <a:t> </a:t>
            </a:r>
            <a:r>
              <a:rPr sz="1050" spc="-4" dirty="0">
                <a:latin typeface="Calibri Light"/>
                <a:cs typeface="Calibri Light"/>
              </a:rPr>
              <a:t>функциональных</a:t>
            </a:r>
            <a:r>
              <a:rPr sz="1050" dirty="0">
                <a:latin typeface="Calibri Light"/>
                <a:cs typeface="Calibri Light"/>
              </a:rPr>
              <a:t> </a:t>
            </a:r>
            <a:r>
              <a:rPr sz="1050" spc="-8" dirty="0">
                <a:latin typeface="Calibri Light"/>
                <a:cs typeface="Calibri Light"/>
              </a:rPr>
              <a:t>возможностей </a:t>
            </a:r>
            <a:r>
              <a:rPr sz="1050" spc="-229" dirty="0">
                <a:latin typeface="Calibri Light"/>
                <a:cs typeface="Calibri Light"/>
              </a:rPr>
              <a:t> </a:t>
            </a:r>
            <a:r>
              <a:rPr sz="1050" spc="-4" dirty="0">
                <a:latin typeface="Calibri Light"/>
                <a:cs typeface="Calibri Light"/>
              </a:rPr>
              <a:t>ребенка</a:t>
            </a:r>
            <a:r>
              <a:rPr sz="1050" dirty="0">
                <a:latin typeface="Calibri Light"/>
                <a:cs typeface="Calibri Light"/>
              </a:rPr>
              <a:t> и</a:t>
            </a:r>
            <a:r>
              <a:rPr sz="1050" spc="4" dirty="0">
                <a:latin typeface="Calibri Light"/>
                <a:cs typeface="Calibri Light"/>
              </a:rPr>
              <a:t> </a:t>
            </a:r>
            <a:r>
              <a:rPr sz="1050" spc="-4" dirty="0" err="1" smtClean="0">
                <a:latin typeface="Calibri Light"/>
                <a:cs typeface="Calibri Light"/>
              </a:rPr>
              <a:t>семьи</a:t>
            </a:r>
            <a:r>
              <a:rPr sz="1050" dirty="0" smtClean="0">
                <a:latin typeface="Calibri Light"/>
                <a:cs typeface="Calibri Light"/>
              </a:rPr>
              <a:t> :</a:t>
            </a:r>
            <a:r>
              <a:rPr sz="1050" spc="4" dirty="0" smtClean="0">
                <a:latin typeface="Calibri Light"/>
                <a:cs typeface="Calibri Light"/>
              </a:rPr>
              <a:t> </a:t>
            </a:r>
            <a:r>
              <a:rPr sz="1050" spc="-4" dirty="0">
                <a:latin typeface="Calibri Light"/>
                <a:cs typeface="Calibri Light"/>
              </a:rPr>
              <a:t>по</a:t>
            </a:r>
            <a:r>
              <a:rPr sz="1050" dirty="0">
                <a:latin typeface="Calibri Light"/>
                <a:cs typeface="Calibri Light"/>
              </a:rPr>
              <a:t> </a:t>
            </a:r>
            <a:r>
              <a:rPr sz="1050" spc="-4" dirty="0">
                <a:latin typeface="Calibri Light"/>
                <a:cs typeface="Calibri Light"/>
              </a:rPr>
              <a:t>результатам </a:t>
            </a:r>
            <a:r>
              <a:rPr sz="1050" dirty="0">
                <a:latin typeface="Calibri Light"/>
                <a:cs typeface="Calibri Light"/>
              </a:rPr>
              <a:t> анализа</a:t>
            </a:r>
            <a:r>
              <a:rPr sz="1050" spc="-11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шкал</a:t>
            </a:r>
            <a:r>
              <a:rPr sz="1050" spc="-4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развития</a:t>
            </a:r>
            <a:r>
              <a:rPr sz="1050" spc="-4" dirty="0">
                <a:latin typeface="Calibri Light"/>
                <a:cs typeface="Calibri Light"/>
              </a:rPr>
              <a:t> KID/RCDI</a:t>
            </a:r>
            <a:endParaRPr sz="1050" dirty="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77346" y="2484214"/>
            <a:ext cx="831533" cy="831533"/>
            <a:chOff x="6236461" y="2169286"/>
            <a:chExt cx="1108710" cy="1108710"/>
          </a:xfrm>
        </p:grpSpPr>
        <p:sp>
          <p:nvSpPr>
            <p:cNvPr id="7" name="object 7"/>
            <p:cNvSpPr/>
            <p:nvPr/>
          </p:nvSpPr>
          <p:spPr>
            <a:xfrm>
              <a:off x="6236461" y="2169286"/>
              <a:ext cx="1108710" cy="1108710"/>
            </a:xfrm>
            <a:custGeom>
              <a:avLst/>
              <a:gdLst/>
              <a:ahLst/>
              <a:cxnLst/>
              <a:rect l="l" t="t" r="r" b="b"/>
              <a:pathLst>
                <a:path w="1108709" h="1108710">
                  <a:moveTo>
                    <a:pt x="554355" y="0"/>
                  </a:moveTo>
                  <a:lnTo>
                    <a:pt x="554355" y="554354"/>
                  </a:lnTo>
                  <a:lnTo>
                    <a:pt x="0" y="554354"/>
                  </a:lnTo>
                  <a:lnTo>
                    <a:pt x="2034" y="602191"/>
                  </a:lnTo>
                  <a:lnTo>
                    <a:pt x="8027" y="648897"/>
                  </a:lnTo>
                  <a:lnTo>
                    <a:pt x="17811" y="694306"/>
                  </a:lnTo>
                  <a:lnTo>
                    <a:pt x="31222" y="738251"/>
                  </a:lnTo>
                  <a:lnTo>
                    <a:pt x="48091" y="780566"/>
                  </a:lnTo>
                  <a:lnTo>
                    <a:pt x="68254" y="821085"/>
                  </a:lnTo>
                  <a:lnTo>
                    <a:pt x="91543" y="859642"/>
                  </a:lnTo>
                  <a:lnTo>
                    <a:pt x="117792" y="896070"/>
                  </a:lnTo>
                  <a:lnTo>
                    <a:pt x="146836" y="930202"/>
                  </a:lnTo>
                  <a:lnTo>
                    <a:pt x="178507" y="961873"/>
                  </a:lnTo>
                  <a:lnTo>
                    <a:pt x="212639" y="990917"/>
                  </a:lnTo>
                  <a:lnTo>
                    <a:pt x="249067" y="1017166"/>
                  </a:lnTo>
                  <a:lnTo>
                    <a:pt x="287624" y="1040455"/>
                  </a:lnTo>
                  <a:lnTo>
                    <a:pt x="328143" y="1060618"/>
                  </a:lnTo>
                  <a:lnTo>
                    <a:pt x="370458" y="1077487"/>
                  </a:lnTo>
                  <a:lnTo>
                    <a:pt x="414403" y="1090898"/>
                  </a:lnTo>
                  <a:lnTo>
                    <a:pt x="459812" y="1100682"/>
                  </a:lnTo>
                  <a:lnTo>
                    <a:pt x="506518" y="1106675"/>
                  </a:lnTo>
                  <a:lnTo>
                    <a:pt x="554355" y="1108710"/>
                  </a:lnTo>
                  <a:lnTo>
                    <a:pt x="602191" y="1106675"/>
                  </a:lnTo>
                  <a:lnTo>
                    <a:pt x="648897" y="1100682"/>
                  </a:lnTo>
                  <a:lnTo>
                    <a:pt x="694306" y="1090898"/>
                  </a:lnTo>
                  <a:lnTo>
                    <a:pt x="738251" y="1077487"/>
                  </a:lnTo>
                  <a:lnTo>
                    <a:pt x="780566" y="1060618"/>
                  </a:lnTo>
                  <a:lnTo>
                    <a:pt x="821085" y="1040455"/>
                  </a:lnTo>
                  <a:lnTo>
                    <a:pt x="859642" y="1017166"/>
                  </a:lnTo>
                  <a:lnTo>
                    <a:pt x="896070" y="990917"/>
                  </a:lnTo>
                  <a:lnTo>
                    <a:pt x="930202" y="961873"/>
                  </a:lnTo>
                  <a:lnTo>
                    <a:pt x="961873" y="930202"/>
                  </a:lnTo>
                  <a:lnTo>
                    <a:pt x="990917" y="896070"/>
                  </a:lnTo>
                  <a:lnTo>
                    <a:pt x="1017166" y="859642"/>
                  </a:lnTo>
                  <a:lnTo>
                    <a:pt x="1040455" y="821085"/>
                  </a:lnTo>
                  <a:lnTo>
                    <a:pt x="1060618" y="780566"/>
                  </a:lnTo>
                  <a:lnTo>
                    <a:pt x="1077487" y="738251"/>
                  </a:lnTo>
                  <a:lnTo>
                    <a:pt x="1090898" y="694306"/>
                  </a:lnTo>
                  <a:lnTo>
                    <a:pt x="1100682" y="648897"/>
                  </a:lnTo>
                  <a:lnTo>
                    <a:pt x="1106675" y="602191"/>
                  </a:lnTo>
                  <a:lnTo>
                    <a:pt x="1108710" y="554354"/>
                  </a:lnTo>
                  <a:lnTo>
                    <a:pt x="1106675" y="506536"/>
                  </a:lnTo>
                  <a:lnTo>
                    <a:pt x="1100682" y="459844"/>
                  </a:lnTo>
                  <a:lnTo>
                    <a:pt x="1090898" y="414446"/>
                  </a:lnTo>
                  <a:lnTo>
                    <a:pt x="1077487" y="370508"/>
                  </a:lnTo>
                  <a:lnTo>
                    <a:pt x="1060618" y="328197"/>
                  </a:lnTo>
                  <a:lnTo>
                    <a:pt x="1040455" y="287680"/>
                  </a:lnTo>
                  <a:lnTo>
                    <a:pt x="1017166" y="249123"/>
                  </a:lnTo>
                  <a:lnTo>
                    <a:pt x="990917" y="212693"/>
                  </a:lnTo>
                  <a:lnTo>
                    <a:pt x="961873" y="178557"/>
                  </a:lnTo>
                  <a:lnTo>
                    <a:pt x="930202" y="146881"/>
                  </a:lnTo>
                  <a:lnTo>
                    <a:pt x="896070" y="117831"/>
                  </a:lnTo>
                  <a:lnTo>
                    <a:pt x="859642" y="91575"/>
                  </a:lnTo>
                  <a:lnTo>
                    <a:pt x="821085" y="68280"/>
                  </a:lnTo>
                  <a:lnTo>
                    <a:pt x="780566" y="48111"/>
                  </a:lnTo>
                  <a:lnTo>
                    <a:pt x="738251" y="31235"/>
                  </a:lnTo>
                  <a:lnTo>
                    <a:pt x="694306" y="17819"/>
                  </a:lnTo>
                  <a:lnTo>
                    <a:pt x="648897" y="8031"/>
                  </a:lnTo>
                  <a:lnTo>
                    <a:pt x="602191" y="2035"/>
                  </a:lnTo>
                  <a:lnTo>
                    <a:pt x="554355" y="0"/>
                  </a:lnTo>
                  <a:close/>
                </a:path>
              </a:pathLst>
            </a:custGeom>
            <a:solidFill>
              <a:srgbClr val="71BEC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6236461" y="2169286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4" h="554355">
                  <a:moveTo>
                    <a:pt x="554355" y="0"/>
                  </a:moveTo>
                  <a:lnTo>
                    <a:pt x="506518" y="2035"/>
                  </a:lnTo>
                  <a:lnTo>
                    <a:pt x="459812" y="8031"/>
                  </a:lnTo>
                  <a:lnTo>
                    <a:pt x="414403" y="17819"/>
                  </a:lnTo>
                  <a:lnTo>
                    <a:pt x="370458" y="31235"/>
                  </a:lnTo>
                  <a:lnTo>
                    <a:pt x="328143" y="48111"/>
                  </a:lnTo>
                  <a:lnTo>
                    <a:pt x="287624" y="68280"/>
                  </a:lnTo>
                  <a:lnTo>
                    <a:pt x="249067" y="91575"/>
                  </a:lnTo>
                  <a:lnTo>
                    <a:pt x="212639" y="117831"/>
                  </a:lnTo>
                  <a:lnTo>
                    <a:pt x="178507" y="146881"/>
                  </a:lnTo>
                  <a:lnTo>
                    <a:pt x="146836" y="178557"/>
                  </a:lnTo>
                  <a:lnTo>
                    <a:pt x="117792" y="212693"/>
                  </a:lnTo>
                  <a:lnTo>
                    <a:pt x="91543" y="249123"/>
                  </a:lnTo>
                  <a:lnTo>
                    <a:pt x="68254" y="287680"/>
                  </a:lnTo>
                  <a:lnTo>
                    <a:pt x="48091" y="328197"/>
                  </a:lnTo>
                  <a:lnTo>
                    <a:pt x="31222" y="370508"/>
                  </a:lnTo>
                  <a:lnTo>
                    <a:pt x="17811" y="414446"/>
                  </a:lnTo>
                  <a:lnTo>
                    <a:pt x="8027" y="459844"/>
                  </a:lnTo>
                  <a:lnTo>
                    <a:pt x="2034" y="506536"/>
                  </a:lnTo>
                  <a:lnTo>
                    <a:pt x="0" y="554354"/>
                  </a:lnTo>
                  <a:lnTo>
                    <a:pt x="554355" y="554354"/>
                  </a:lnTo>
                  <a:lnTo>
                    <a:pt x="554355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6359651" y="2293619"/>
              <a:ext cx="862965" cy="861060"/>
            </a:xfrm>
            <a:custGeom>
              <a:avLst/>
              <a:gdLst/>
              <a:ahLst/>
              <a:cxnLst/>
              <a:rect l="l" t="t" r="r" b="b"/>
              <a:pathLst>
                <a:path w="862965" h="861060">
                  <a:moveTo>
                    <a:pt x="431292" y="0"/>
                  </a:moveTo>
                  <a:lnTo>
                    <a:pt x="384288" y="2526"/>
                  </a:lnTo>
                  <a:lnTo>
                    <a:pt x="338752" y="9931"/>
                  </a:lnTo>
                  <a:lnTo>
                    <a:pt x="294948" y="21951"/>
                  </a:lnTo>
                  <a:lnTo>
                    <a:pt x="253138" y="38324"/>
                  </a:lnTo>
                  <a:lnTo>
                    <a:pt x="213585" y="58786"/>
                  </a:lnTo>
                  <a:lnTo>
                    <a:pt x="176552" y="83076"/>
                  </a:lnTo>
                  <a:lnTo>
                    <a:pt x="142301" y="110929"/>
                  </a:lnTo>
                  <a:lnTo>
                    <a:pt x="111095" y="142084"/>
                  </a:lnTo>
                  <a:lnTo>
                    <a:pt x="83198" y="176278"/>
                  </a:lnTo>
                  <a:lnTo>
                    <a:pt x="58871" y="213247"/>
                  </a:lnTo>
                  <a:lnTo>
                    <a:pt x="38378" y="252729"/>
                  </a:lnTo>
                  <a:lnTo>
                    <a:pt x="21982" y="294461"/>
                  </a:lnTo>
                  <a:lnTo>
                    <a:pt x="9945" y="338180"/>
                  </a:lnTo>
                  <a:lnTo>
                    <a:pt x="2530" y="383624"/>
                  </a:lnTo>
                  <a:lnTo>
                    <a:pt x="0" y="430529"/>
                  </a:lnTo>
                  <a:lnTo>
                    <a:pt x="2530" y="477435"/>
                  </a:lnTo>
                  <a:lnTo>
                    <a:pt x="9945" y="522879"/>
                  </a:lnTo>
                  <a:lnTo>
                    <a:pt x="21982" y="566598"/>
                  </a:lnTo>
                  <a:lnTo>
                    <a:pt x="38378" y="608330"/>
                  </a:lnTo>
                  <a:lnTo>
                    <a:pt x="58871" y="647812"/>
                  </a:lnTo>
                  <a:lnTo>
                    <a:pt x="83198" y="684781"/>
                  </a:lnTo>
                  <a:lnTo>
                    <a:pt x="111095" y="718975"/>
                  </a:lnTo>
                  <a:lnTo>
                    <a:pt x="142301" y="750130"/>
                  </a:lnTo>
                  <a:lnTo>
                    <a:pt x="176552" y="777983"/>
                  </a:lnTo>
                  <a:lnTo>
                    <a:pt x="213585" y="802273"/>
                  </a:lnTo>
                  <a:lnTo>
                    <a:pt x="253138" y="822735"/>
                  </a:lnTo>
                  <a:lnTo>
                    <a:pt x="294948" y="839108"/>
                  </a:lnTo>
                  <a:lnTo>
                    <a:pt x="338752" y="851128"/>
                  </a:lnTo>
                  <a:lnTo>
                    <a:pt x="384288" y="858533"/>
                  </a:lnTo>
                  <a:lnTo>
                    <a:pt x="431292" y="861059"/>
                  </a:lnTo>
                  <a:lnTo>
                    <a:pt x="478295" y="858533"/>
                  </a:lnTo>
                  <a:lnTo>
                    <a:pt x="523831" y="851128"/>
                  </a:lnTo>
                  <a:lnTo>
                    <a:pt x="567635" y="839108"/>
                  </a:lnTo>
                  <a:lnTo>
                    <a:pt x="609445" y="822735"/>
                  </a:lnTo>
                  <a:lnTo>
                    <a:pt x="648998" y="802273"/>
                  </a:lnTo>
                  <a:lnTo>
                    <a:pt x="686031" y="777983"/>
                  </a:lnTo>
                  <a:lnTo>
                    <a:pt x="720282" y="750130"/>
                  </a:lnTo>
                  <a:lnTo>
                    <a:pt x="751488" y="718975"/>
                  </a:lnTo>
                  <a:lnTo>
                    <a:pt x="779385" y="684781"/>
                  </a:lnTo>
                  <a:lnTo>
                    <a:pt x="803712" y="647812"/>
                  </a:lnTo>
                  <a:lnTo>
                    <a:pt x="824205" y="608330"/>
                  </a:lnTo>
                  <a:lnTo>
                    <a:pt x="840601" y="566598"/>
                  </a:lnTo>
                  <a:lnTo>
                    <a:pt x="852638" y="522879"/>
                  </a:lnTo>
                  <a:lnTo>
                    <a:pt x="860053" y="477435"/>
                  </a:lnTo>
                  <a:lnTo>
                    <a:pt x="862583" y="430529"/>
                  </a:lnTo>
                  <a:lnTo>
                    <a:pt x="860053" y="383624"/>
                  </a:lnTo>
                  <a:lnTo>
                    <a:pt x="852638" y="338180"/>
                  </a:lnTo>
                  <a:lnTo>
                    <a:pt x="840601" y="294461"/>
                  </a:lnTo>
                  <a:lnTo>
                    <a:pt x="824205" y="252729"/>
                  </a:lnTo>
                  <a:lnTo>
                    <a:pt x="803712" y="213247"/>
                  </a:lnTo>
                  <a:lnTo>
                    <a:pt x="779385" y="176278"/>
                  </a:lnTo>
                  <a:lnTo>
                    <a:pt x="751488" y="142084"/>
                  </a:lnTo>
                  <a:lnTo>
                    <a:pt x="720282" y="110929"/>
                  </a:lnTo>
                  <a:lnTo>
                    <a:pt x="686031" y="83076"/>
                  </a:lnTo>
                  <a:lnTo>
                    <a:pt x="648998" y="58786"/>
                  </a:lnTo>
                  <a:lnTo>
                    <a:pt x="609445" y="38324"/>
                  </a:lnTo>
                  <a:lnTo>
                    <a:pt x="567635" y="21951"/>
                  </a:lnTo>
                  <a:lnTo>
                    <a:pt x="523831" y="9931"/>
                  </a:lnTo>
                  <a:lnTo>
                    <a:pt x="478295" y="2526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20901" y="2649760"/>
            <a:ext cx="346234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78104">
              <a:spcBef>
                <a:spcPts val="79"/>
              </a:spcBef>
            </a:pPr>
            <a:r>
              <a:rPr sz="1500" spc="-4" dirty="0">
                <a:solidFill>
                  <a:srgbClr val="71BEC5"/>
                </a:solidFill>
                <a:latin typeface="Calibri Light"/>
                <a:cs typeface="Calibri Light"/>
              </a:rPr>
              <a:t>на</a:t>
            </a:r>
            <a:endParaRPr sz="1500">
              <a:latin typeface="Calibri Light"/>
              <a:cs typeface="Calibri Light"/>
            </a:endParaRPr>
          </a:p>
          <a:p>
            <a:pPr marL="9525"/>
            <a:r>
              <a:rPr sz="1500" spc="-8" dirty="0">
                <a:solidFill>
                  <a:srgbClr val="71BEC5"/>
                </a:solidFill>
                <a:latin typeface="Calibri Light"/>
                <a:cs typeface="Calibri Light"/>
              </a:rPr>
              <a:t>75</a:t>
            </a:r>
            <a:r>
              <a:rPr sz="1500" dirty="0">
                <a:solidFill>
                  <a:srgbClr val="71BEC5"/>
                </a:solidFill>
                <a:latin typeface="Calibri Light"/>
                <a:cs typeface="Calibri Light"/>
              </a:rPr>
              <a:t>%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9914" y="3612344"/>
            <a:ext cx="2741295" cy="56137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525" marR="3810">
              <a:lnSpc>
                <a:spcPct val="106200"/>
              </a:lnSpc>
              <a:spcBef>
                <a:spcPts val="180"/>
              </a:spcBef>
            </a:pPr>
            <a:r>
              <a:rPr sz="1200" spc="-8" dirty="0">
                <a:solidFill>
                  <a:srgbClr val="E75F70"/>
                </a:solidFill>
                <a:latin typeface="Calibri Light"/>
                <a:cs typeface="Calibri Light"/>
              </a:rPr>
              <a:t>Повы</a:t>
            </a:r>
            <a:r>
              <a:rPr sz="1200" spc="-23" dirty="0">
                <a:solidFill>
                  <a:srgbClr val="E75F70"/>
                </a:solidFill>
                <a:latin typeface="Calibri Light"/>
                <a:cs typeface="Calibri Light"/>
              </a:rPr>
              <a:t>ше</a:t>
            </a:r>
            <a:r>
              <a:rPr sz="1200" spc="-19" dirty="0">
                <a:solidFill>
                  <a:srgbClr val="E75F70"/>
                </a:solidFill>
                <a:latin typeface="Calibri Light"/>
                <a:cs typeface="Calibri Light"/>
              </a:rPr>
              <a:t>н</a:t>
            </a:r>
            <a:r>
              <a:rPr sz="1200" spc="-11" dirty="0">
                <a:solidFill>
                  <a:srgbClr val="E75F70"/>
                </a:solidFill>
                <a:latin typeface="Calibri Light"/>
                <a:cs typeface="Calibri Light"/>
              </a:rPr>
              <a:t>и</a:t>
            </a:r>
            <a:r>
              <a:rPr sz="1200" spc="-4" dirty="0">
                <a:solidFill>
                  <a:srgbClr val="E75F70"/>
                </a:solidFill>
                <a:latin typeface="Calibri Light"/>
                <a:cs typeface="Calibri Light"/>
              </a:rPr>
              <a:t>е</a:t>
            </a:r>
            <a:r>
              <a:rPr sz="1200" spc="-56" dirty="0">
                <a:solidFill>
                  <a:srgbClr val="E75F70"/>
                </a:solidFill>
                <a:latin typeface="Calibri Light"/>
                <a:cs typeface="Calibri Light"/>
              </a:rPr>
              <a:t> </a:t>
            </a:r>
            <a:r>
              <a:rPr sz="1200" spc="-4" dirty="0">
                <a:solidFill>
                  <a:srgbClr val="E75F70"/>
                </a:solidFill>
                <a:latin typeface="Calibri Light"/>
                <a:cs typeface="Calibri Light"/>
              </a:rPr>
              <a:t>р</a:t>
            </a:r>
            <a:r>
              <a:rPr sz="1200" spc="-8" dirty="0">
                <a:solidFill>
                  <a:srgbClr val="E75F70"/>
                </a:solidFill>
                <a:latin typeface="Calibri Light"/>
                <a:cs typeface="Calibri Light"/>
              </a:rPr>
              <a:t>о</a:t>
            </a:r>
            <a:r>
              <a:rPr sz="1200" spc="-11" dirty="0">
                <a:solidFill>
                  <a:srgbClr val="E75F70"/>
                </a:solidFill>
                <a:latin typeface="Calibri Light"/>
                <a:cs typeface="Calibri Light"/>
              </a:rPr>
              <a:t>д</a:t>
            </a:r>
            <a:r>
              <a:rPr sz="1200" spc="-8" dirty="0">
                <a:solidFill>
                  <a:srgbClr val="E75F70"/>
                </a:solidFill>
                <a:latin typeface="Calibri Light"/>
                <a:cs typeface="Calibri Light"/>
              </a:rPr>
              <a:t>ит</a:t>
            </a:r>
            <a:r>
              <a:rPr sz="1200" spc="-11" dirty="0">
                <a:solidFill>
                  <a:srgbClr val="E75F70"/>
                </a:solidFill>
                <a:latin typeface="Calibri Light"/>
                <a:cs typeface="Calibri Light"/>
              </a:rPr>
              <a:t>ел</a:t>
            </a:r>
            <a:r>
              <a:rPr sz="1200" spc="-19" dirty="0">
                <a:solidFill>
                  <a:srgbClr val="E75F70"/>
                </a:solidFill>
                <a:latin typeface="Calibri Light"/>
                <a:cs typeface="Calibri Light"/>
              </a:rPr>
              <a:t>ьс</a:t>
            </a:r>
            <a:r>
              <a:rPr sz="1200" spc="-11" dirty="0">
                <a:solidFill>
                  <a:srgbClr val="E75F70"/>
                </a:solidFill>
                <a:latin typeface="Calibri Light"/>
                <a:cs typeface="Calibri Light"/>
              </a:rPr>
              <a:t>к</a:t>
            </a:r>
            <a:r>
              <a:rPr sz="1200" spc="-19" dirty="0">
                <a:solidFill>
                  <a:srgbClr val="E75F70"/>
                </a:solidFill>
                <a:latin typeface="Calibri Light"/>
                <a:cs typeface="Calibri Light"/>
              </a:rPr>
              <a:t>о</a:t>
            </a:r>
            <a:r>
              <a:rPr sz="1200" spc="-4" dirty="0">
                <a:solidFill>
                  <a:srgbClr val="E75F70"/>
                </a:solidFill>
                <a:latin typeface="Calibri Light"/>
                <a:cs typeface="Calibri Light"/>
              </a:rPr>
              <a:t>й</a:t>
            </a:r>
            <a:r>
              <a:rPr sz="1200" spc="-45" dirty="0">
                <a:solidFill>
                  <a:srgbClr val="E75F70"/>
                </a:solidFill>
                <a:latin typeface="Calibri Light"/>
                <a:cs typeface="Calibri Light"/>
              </a:rPr>
              <a:t> </a:t>
            </a:r>
            <a:r>
              <a:rPr sz="1200" spc="-4" dirty="0">
                <a:solidFill>
                  <a:srgbClr val="E75F70"/>
                </a:solidFill>
                <a:latin typeface="Calibri Light"/>
                <a:cs typeface="Calibri Light"/>
              </a:rPr>
              <a:t>к</a:t>
            </a:r>
            <a:r>
              <a:rPr sz="1200" spc="-8" dirty="0">
                <a:solidFill>
                  <a:srgbClr val="E75F70"/>
                </a:solidFill>
                <a:latin typeface="Calibri Light"/>
                <a:cs typeface="Calibri Light"/>
              </a:rPr>
              <a:t>о</a:t>
            </a:r>
            <a:r>
              <a:rPr sz="1200" spc="-11" dirty="0">
                <a:solidFill>
                  <a:srgbClr val="E75F70"/>
                </a:solidFill>
                <a:latin typeface="Calibri Light"/>
                <a:cs typeface="Calibri Light"/>
              </a:rPr>
              <a:t>м</a:t>
            </a:r>
            <a:r>
              <a:rPr sz="1200" spc="-15" dirty="0">
                <a:solidFill>
                  <a:srgbClr val="E75F70"/>
                </a:solidFill>
                <a:latin typeface="Calibri Light"/>
                <a:cs typeface="Calibri Light"/>
              </a:rPr>
              <a:t>п</a:t>
            </a:r>
            <a:r>
              <a:rPr sz="1200" spc="-23" dirty="0">
                <a:solidFill>
                  <a:srgbClr val="E75F70"/>
                </a:solidFill>
                <a:latin typeface="Calibri Light"/>
                <a:cs typeface="Calibri Light"/>
              </a:rPr>
              <a:t>е</a:t>
            </a:r>
            <a:r>
              <a:rPr sz="1200" spc="-8" dirty="0">
                <a:solidFill>
                  <a:srgbClr val="E75F70"/>
                </a:solidFill>
                <a:latin typeface="Calibri Light"/>
                <a:cs typeface="Calibri Light"/>
              </a:rPr>
              <a:t>т</a:t>
            </a:r>
            <a:r>
              <a:rPr sz="1200" spc="-15" dirty="0">
                <a:solidFill>
                  <a:srgbClr val="E75F70"/>
                </a:solidFill>
                <a:latin typeface="Calibri Light"/>
                <a:cs typeface="Calibri Light"/>
              </a:rPr>
              <a:t>е</a:t>
            </a:r>
            <a:r>
              <a:rPr sz="1200" spc="-19" dirty="0">
                <a:solidFill>
                  <a:srgbClr val="E75F70"/>
                </a:solidFill>
                <a:latin typeface="Calibri Light"/>
                <a:cs typeface="Calibri Light"/>
              </a:rPr>
              <a:t>н</a:t>
            </a:r>
            <a:r>
              <a:rPr sz="1200" spc="-8" dirty="0">
                <a:solidFill>
                  <a:srgbClr val="E75F70"/>
                </a:solidFill>
                <a:latin typeface="Calibri Light"/>
                <a:cs typeface="Calibri Light"/>
              </a:rPr>
              <a:t>т</a:t>
            </a:r>
            <a:r>
              <a:rPr sz="1200" spc="-30" dirty="0">
                <a:solidFill>
                  <a:srgbClr val="E75F70"/>
                </a:solidFill>
                <a:latin typeface="Calibri Light"/>
                <a:cs typeface="Calibri Light"/>
              </a:rPr>
              <a:t>н</a:t>
            </a:r>
            <a:r>
              <a:rPr sz="1200" spc="-19" dirty="0">
                <a:solidFill>
                  <a:srgbClr val="E75F70"/>
                </a:solidFill>
                <a:latin typeface="Calibri Light"/>
                <a:cs typeface="Calibri Light"/>
              </a:rPr>
              <a:t>о</a:t>
            </a:r>
            <a:r>
              <a:rPr sz="1200" spc="-11" dirty="0">
                <a:solidFill>
                  <a:srgbClr val="E75F70"/>
                </a:solidFill>
                <a:latin typeface="Calibri Light"/>
                <a:cs typeface="Calibri Light"/>
              </a:rPr>
              <a:t>с</a:t>
            </a:r>
            <a:r>
              <a:rPr sz="1200" spc="-8" dirty="0">
                <a:solidFill>
                  <a:srgbClr val="E75F70"/>
                </a:solidFill>
                <a:latin typeface="Calibri Light"/>
                <a:cs typeface="Calibri Light"/>
              </a:rPr>
              <a:t>ти  </a:t>
            </a:r>
            <a:r>
              <a:rPr sz="1050" spc="-4" dirty="0">
                <a:latin typeface="Calibri Light"/>
                <a:cs typeface="Calibri Light"/>
              </a:rPr>
              <a:t>Родители</a:t>
            </a:r>
            <a:r>
              <a:rPr sz="1050" dirty="0">
                <a:latin typeface="Calibri Light"/>
                <a:cs typeface="Calibri Light"/>
              </a:rPr>
              <a:t> </a:t>
            </a:r>
            <a:r>
              <a:rPr sz="1050" spc="-4" dirty="0">
                <a:latin typeface="Calibri Light"/>
                <a:cs typeface="Calibri Light"/>
              </a:rPr>
              <a:t>знают</a:t>
            </a:r>
            <a:r>
              <a:rPr sz="1050" spc="-8" dirty="0">
                <a:latin typeface="Calibri Light"/>
                <a:cs typeface="Calibri Light"/>
              </a:rPr>
              <a:t> </a:t>
            </a:r>
            <a:r>
              <a:rPr sz="1050" spc="-4" dirty="0">
                <a:latin typeface="Calibri Light"/>
                <a:cs typeface="Calibri Light"/>
              </a:rPr>
              <a:t>особенности</a:t>
            </a:r>
            <a:r>
              <a:rPr sz="1050" spc="4" dirty="0">
                <a:latin typeface="Calibri Light"/>
                <a:cs typeface="Calibri Light"/>
              </a:rPr>
              <a:t> </a:t>
            </a:r>
            <a:r>
              <a:rPr sz="1050" spc="-4" dirty="0">
                <a:latin typeface="Calibri Light"/>
                <a:cs typeface="Calibri Light"/>
              </a:rPr>
              <a:t>ребенка, умеют </a:t>
            </a:r>
            <a:r>
              <a:rPr sz="1050" dirty="0">
                <a:latin typeface="Calibri Light"/>
                <a:cs typeface="Calibri Light"/>
              </a:rPr>
              <a:t> </a:t>
            </a:r>
            <a:r>
              <a:rPr sz="1050" spc="-4" dirty="0">
                <a:latin typeface="Calibri Light"/>
                <a:cs typeface="Calibri Light"/>
              </a:rPr>
              <a:t>организовать</a:t>
            </a:r>
            <a:r>
              <a:rPr sz="1050" spc="-26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развивающую</a:t>
            </a:r>
            <a:r>
              <a:rPr sz="1050" spc="-15" dirty="0">
                <a:latin typeface="Calibri Light"/>
                <a:cs typeface="Calibri Light"/>
              </a:rPr>
              <a:t> </a:t>
            </a:r>
            <a:r>
              <a:rPr sz="1050" spc="-4" dirty="0">
                <a:latin typeface="Calibri Light"/>
                <a:cs typeface="Calibri Light"/>
              </a:rPr>
              <a:t>среду</a:t>
            </a:r>
            <a:r>
              <a:rPr sz="1050" spc="-26" dirty="0">
                <a:latin typeface="Calibri Light"/>
                <a:cs typeface="Calibri Light"/>
              </a:rPr>
              <a:t> </a:t>
            </a:r>
            <a:r>
              <a:rPr sz="1050" spc="-4" dirty="0">
                <a:latin typeface="Calibri Light"/>
                <a:cs typeface="Calibri Light"/>
              </a:rPr>
              <a:t>дома</a:t>
            </a:r>
            <a:endParaRPr sz="1050" dirty="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10122" y="3553576"/>
            <a:ext cx="831056" cy="831533"/>
            <a:chOff x="6236806" y="4990591"/>
            <a:chExt cx="1108075" cy="1108710"/>
          </a:xfrm>
        </p:grpSpPr>
        <p:sp>
          <p:nvSpPr>
            <p:cNvPr id="18" name="object 18"/>
            <p:cNvSpPr/>
            <p:nvPr/>
          </p:nvSpPr>
          <p:spPr>
            <a:xfrm>
              <a:off x="6236806" y="4990591"/>
              <a:ext cx="1108075" cy="1108710"/>
            </a:xfrm>
            <a:custGeom>
              <a:avLst/>
              <a:gdLst/>
              <a:ahLst/>
              <a:cxnLst/>
              <a:rect l="l" t="t" r="r" b="b"/>
              <a:pathLst>
                <a:path w="1108075" h="1108710">
                  <a:moveTo>
                    <a:pt x="554010" y="0"/>
                  </a:moveTo>
                  <a:lnTo>
                    <a:pt x="554010" y="554354"/>
                  </a:lnTo>
                  <a:lnTo>
                    <a:pt x="484541" y="4444"/>
                  </a:lnTo>
                  <a:lnTo>
                    <a:pt x="437336" y="12455"/>
                  </a:lnTo>
                  <a:lnTo>
                    <a:pt x="391748" y="24249"/>
                  </a:lnTo>
                  <a:lnTo>
                    <a:pt x="347922" y="39643"/>
                  </a:lnTo>
                  <a:lnTo>
                    <a:pt x="306002" y="58450"/>
                  </a:lnTo>
                  <a:lnTo>
                    <a:pt x="266132" y="80485"/>
                  </a:lnTo>
                  <a:lnTo>
                    <a:pt x="228457" y="105561"/>
                  </a:lnTo>
                  <a:lnTo>
                    <a:pt x="193120" y="133494"/>
                  </a:lnTo>
                  <a:lnTo>
                    <a:pt x="160266" y="164096"/>
                  </a:lnTo>
                  <a:lnTo>
                    <a:pt x="130039" y="197184"/>
                  </a:lnTo>
                  <a:lnTo>
                    <a:pt x="102582" y="232570"/>
                  </a:lnTo>
                  <a:lnTo>
                    <a:pt x="78042" y="270069"/>
                  </a:lnTo>
                  <a:lnTo>
                    <a:pt x="56561" y="309496"/>
                  </a:lnTo>
                  <a:lnTo>
                    <a:pt x="38283" y="350664"/>
                  </a:lnTo>
                  <a:lnTo>
                    <a:pt x="23354" y="393388"/>
                  </a:lnTo>
                  <a:lnTo>
                    <a:pt x="11916" y="437483"/>
                  </a:lnTo>
                  <a:lnTo>
                    <a:pt x="4115" y="482762"/>
                  </a:lnTo>
                  <a:lnTo>
                    <a:pt x="95" y="529040"/>
                  </a:lnTo>
                  <a:lnTo>
                    <a:pt x="0" y="576131"/>
                  </a:lnTo>
                  <a:lnTo>
                    <a:pt x="3973" y="623849"/>
                  </a:lnTo>
                  <a:lnTo>
                    <a:pt x="12002" y="671048"/>
                  </a:lnTo>
                  <a:lnTo>
                    <a:pt x="23814" y="716631"/>
                  </a:lnTo>
                  <a:lnTo>
                    <a:pt x="39223" y="760451"/>
                  </a:lnTo>
                  <a:lnTo>
                    <a:pt x="58043" y="802367"/>
                  </a:lnTo>
                  <a:lnTo>
                    <a:pt x="80089" y="842232"/>
                  </a:lnTo>
                  <a:lnTo>
                    <a:pt x="105175" y="879903"/>
                  </a:lnTo>
                  <a:lnTo>
                    <a:pt x="133116" y="915236"/>
                  </a:lnTo>
                  <a:lnTo>
                    <a:pt x="163725" y="948087"/>
                  </a:lnTo>
                  <a:lnTo>
                    <a:pt x="196818" y="978310"/>
                  </a:lnTo>
                  <a:lnTo>
                    <a:pt x="232208" y="1005763"/>
                  </a:lnTo>
                  <a:lnTo>
                    <a:pt x="269710" y="1030300"/>
                  </a:lnTo>
                  <a:lnTo>
                    <a:pt x="309138" y="1051778"/>
                  </a:lnTo>
                  <a:lnTo>
                    <a:pt x="350307" y="1070052"/>
                  </a:lnTo>
                  <a:lnTo>
                    <a:pt x="393031" y="1084978"/>
                  </a:lnTo>
                  <a:lnTo>
                    <a:pt x="437125" y="1096412"/>
                  </a:lnTo>
                  <a:lnTo>
                    <a:pt x="482402" y="1104209"/>
                  </a:lnTo>
                  <a:lnTo>
                    <a:pt x="528677" y="1108226"/>
                  </a:lnTo>
                  <a:lnTo>
                    <a:pt x="575764" y="1108318"/>
                  </a:lnTo>
                  <a:lnTo>
                    <a:pt x="623479" y="1104341"/>
                  </a:lnTo>
                  <a:lnTo>
                    <a:pt x="670684" y="1096328"/>
                  </a:lnTo>
                  <a:lnTo>
                    <a:pt x="716272" y="1084529"/>
                  </a:lnTo>
                  <a:lnTo>
                    <a:pt x="760098" y="1069130"/>
                  </a:lnTo>
                  <a:lnTo>
                    <a:pt x="802018" y="1050317"/>
                  </a:lnTo>
                  <a:lnTo>
                    <a:pt x="841887" y="1028276"/>
                  </a:lnTo>
                  <a:lnTo>
                    <a:pt x="879563" y="1003193"/>
                  </a:lnTo>
                  <a:lnTo>
                    <a:pt x="914900" y="975254"/>
                  </a:lnTo>
                  <a:lnTo>
                    <a:pt x="947754" y="944645"/>
                  </a:lnTo>
                  <a:lnTo>
                    <a:pt x="977981" y="911551"/>
                  </a:lnTo>
                  <a:lnTo>
                    <a:pt x="1005437" y="876159"/>
                  </a:lnTo>
                  <a:lnTo>
                    <a:pt x="1029978" y="838654"/>
                  </a:lnTo>
                  <a:lnTo>
                    <a:pt x="1051459" y="799223"/>
                  </a:lnTo>
                  <a:lnTo>
                    <a:pt x="1069737" y="758052"/>
                  </a:lnTo>
                  <a:lnTo>
                    <a:pt x="1084666" y="715325"/>
                  </a:lnTo>
                  <a:lnTo>
                    <a:pt x="1096103" y="671231"/>
                  </a:lnTo>
                  <a:lnTo>
                    <a:pt x="1103904" y="625954"/>
                  </a:lnTo>
                  <a:lnTo>
                    <a:pt x="1107925" y="579680"/>
                  </a:lnTo>
                  <a:lnTo>
                    <a:pt x="1108020" y="532595"/>
                  </a:lnTo>
                  <a:lnTo>
                    <a:pt x="1104047" y="484885"/>
                  </a:lnTo>
                  <a:lnTo>
                    <a:pt x="1095810" y="436731"/>
                  </a:lnTo>
                  <a:lnTo>
                    <a:pt x="1083599" y="390185"/>
                  </a:lnTo>
                  <a:lnTo>
                    <a:pt x="1067606" y="345417"/>
                  </a:lnTo>
                  <a:lnTo>
                    <a:pt x="1048023" y="302596"/>
                  </a:lnTo>
                  <a:lnTo>
                    <a:pt x="1025041" y="261891"/>
                  </a:lnTo>
                  <a:lnTo>
                    <a:pt x="998853" y="223470"/>
                  </a:lnTo>
                  <a:lnTo>
                    <a:pt x="969649" y="187504"/>
                  </a:lnTo>
                  <a:lnTo>
                    <a:pt x="937623" y="154160"/>
                  </a:lnTo>
                  <a:lnTo>
                    <a:pt x="902966" y="123609"/>
                  </a:lnTo>
                  <a:lnTo>
                    <a:pt x="865869" y="96018"/>
                  </a:lnTo>
                  <a:lnTo>
                    <a:pt x="826525" y="71558"/>
                  </a:lnTo>
                  <a:lnTo>
                    <a:pt x="785125" y="50398"/>
                  </a:lnTo>
                  <a:lnTo>
                    <a:pt x="741862" y="32705"/>
                  </a:lnTo>
                  <a:lnTo>
                    <a:pt x="696927" y="18650"/>
                  </a:lnTo>
                  <a:lnTo>
                    <a:pt x="650512" y="8401"/>
                  </a:lnTo>
                  <a:lnTo>
                    <a:pt x="602809" y="2128"/>
                  </a:lnTo>
                  <a:lnTo>
                    <a:pt x="554010" y="0"/>
                  </a:lnTo>
                  <a:close/>
                </a:path>
              </a:pathLst>
            </a:custGeom>
            <a:solidFill>
              <a:srgbClr val="EE949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721347" y="4990591"/>
              <a:ext cx="69850" cy="554355"/>
            </a:xfrm>
            <a:custGeom>
              <a:avLst/>
              <a:gdLst/>
              <a:ahLst/>
              <a:cxnLst/>
              <a:rect l="l" t="t" r="r" b="b"/>
              <a:pathLst>
                <a:path w="69850" h="554354">
                  <a:moveTo>
                    <a:pt x="69469" y="0"/>
                  </a:moveTo>
                  <a:lnTo>
                    <a:pt x="52042" y="283"/>
                  </a:lnTo>
                  <a:lnTo>
                    <a:pt x="34639" y="1127"/>
                  </a:lnTo>
                  <a:lnTo>
                    <a:pt x="17283" y="2518"/>
                  </a:lnTo>
                  <a:lnTo>
                    <a:pt x="0" y="4444"/>
                  </a:lnTo>
                  <a:lnTo>
                    <a:pt x="69469" y="554354"/>
                  </a:lnTo>
                  <a:lnTo>
                    <a:pt x="69469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359651" y="5114543"/>
              <a:ext cx="862965" cy="861060"/>
            </a:xfrm>
            <a:custGeom>
              <a:avLst/>
              <a:gdLst/>
              <a:ahLst/>
              <a:cxnLst/>
              <a:rect l="l" t="t" r="r" b="b"/>
              <a:pathLst>
                <a:path w="862965" h="861060">
                  <a:moveTo>
                    <a:pt x="431292" y="0"/>
                  </a:moveTo>
                  <a:lnTo>
                    <a:pt x="384288" y="2526"/>
                  </a:lnTo>
                  <a:lnTo>
                    <a:pt x="338752" y="9931"/>
                  </a:lnTo>
                  <a:lnTo>
                    <a:pt x="294948" y="21951"/>
                  </a:lnTo>
                  <a:lnTo>
                    <a:pt x="253138" y="38324"/>
                  </a:lnTo>
                  <a:lnTo>
                    <a:pt x="213585" y="58786"/>
                  </a:lnTo>
                  <a:lnTo>
                    <a:pt x="176552" y="83076"/>
                  </a:lnTo>
                  <a:lnTo>
                    <a:pt x="142301" y="110929"/>
                  </a:lnTo>
                  <a:lnTo>
                    <a:pt x="111095" y="142084"/>
                  </a:lnTo>
                  <a:lnTo>
                    <a:pt x="83198" y="176278"/>
                  </a:lnTo>
                  <a:lnTo>
                    <a:pt x="58871" y="213247"/>
                  </a:lnTo>
                  <a:lnTo>
                    <a:pt x="38378" y="252729"/>
                  </a:lnTo>
                  <a:lnTo>
                    <a:pt x="21982" y="294461"/>
                  </a:lnTo>
                  <a:lnTo>
                    <a:pt x="9945" y="338180"/>
                  </a:lnTo>
                  <a:lnTo>
                    <a:pt x="2530" y="383624"/>
                  </a:lnTo>
                  <a:lnTo>
                    <a:pt x="0" y="430529"/>
                  </a:lnTo>
                  <a:lnTo>
                    <a:pt x="2530" y="477439"/>
                  </a:lnTo>
                  <a:lnTo>
                    <a:pt x="9945" y="522887"/>
                  </a:lnTo>
                  <a:lnTo>
                    <a:pt x="21982" y="566608"/>
                  </a:lnTo>
                  <a:lnTo>
                    <a:pt x="38378" y="608341"/>
                  </a:lnTo>
                  <a:lnTo>
                    <a:pt x="58871" y="647824"/>
                  </a:lnTo>
                  <a:lnTo>
                    <a:pt x="83198" y="684792"/>
                  </a:lnTo>
                  <a:lnTo>
                    <a:pt x="111095" y="718985"/>
                  </a:lnTo>
                  <a:lnTo>
                    <a:pt x="142301" y="750139"/>
                  </a:lnTo>
                  <a:lnTo>
                    <a:pt x="176552" y="777991"/>
                  </a:lnTo>
                  <a:lnTo>
                    <a:pt x="213585" y="802278"/>
                  </a:lnTo>
                  <a:lnTo>
                    <a:pt x="253138" y="822739"/>
                  </a:lnTo>
                  <a:lnTo>
                    <a:pt x="294948" y="839110"/>
                  </a:lnTo>
                  <a:lnTo>
                    <a:pt x="338752" y="851129"/>
                  </a:lnTo>
                  <a:lnTo>
                    <a:pt x="384288" y="858533"/>
                  </a:lnTo>
                  <a:lnTo>
                    <a:pt x="431292" y="861059"/>
                  </a:lnTo>
                  <a:lnTo>
                    <a:pt x="478295" y="858533"/>
                  </a:lnTo>
                  <a:lnTo>
                    <a:pt x="523831" y="851129"/>
                  </a:lnTo>
                  <a:lnTo>
                    <a:pt x="567635" y="839110"/>
                  </a:lnTo>
                  <a:lnTo>
                    <a:pt x="609445" y="822739"/>
                  </a:lnTo>
                  <a:lnTo>
                    <a:pt x="648998" y="802278"/>
                  </a:lnTo>
                  <a:lnTo>
                    <a:pt x="686031" y="777991"/>
                  </a:lnTo>
                  <a:lnTo>
                    <a:pt x="720282" y="750139"/>
                  </a:lnTo>
                  <a:lnTo>
                    <a:pt x="751488" y="718985"/>
                  </a:lnTo>
                  <a:lnTo>
                    <a:pt x="779385" y="684792"/>
                  </a:lnTo>
                  <a:lnTo>
                    <a:pt x="803712" y="647824"/>
                  </a:lnTo>
                  <a:lnTo>
                    <a:pt x="824205" y="608341"/>
                  </a:lnTo>
                  <a:lnTo>
                    <a:pt x="840601" y="566608"/>
                  </a:lnTo>
                  <a:lnTo>
                    <a:pt x="852638" y="522887"/>
                  </a:lnTo>
                  <a:lnTo>
                    <a:pt x="860053" y="477439"/>
                  </a:lnTo>
                  <a:lnTo>
                    <a:pt x="862583" y="430529"/>
                  </a:lnTo>
                  <a:lnTo>
                    <a:pt x="860053" y="383624"/>
                  </a:lnTo>
                  <a:lnTo>
                    <a:pt x="852638" y="338180"/>
                  </a:lnTo>
                  <a:lnTo>
                    <a:pt x="840601" y="294461"/>
                  </a:lnTo>
                  <a:lnTo>
                    <a:pt x="824205" y="252729"/>
                  </a:lnTo>
                  <a:lnTo>
                    <a:pt x="803712" y="213247"/>
                  </a:lnTo>
                  <a:lnTo>
                    <a:pt x="779385" y="176278"/>
                  </a:lnTo>
                  <a:lnTo>
                    <a:pt x="751488" y="142084"/>
                  </a:lnTo>
                  <a:lnTo>
                    <a:pt x="720282" y="110929"/>
                  </a:lnTo>
                  <a:lnTo>
                    <a:pt x="686031" y="83076"/>
                  </a:lnTo>
                  <a:lnTo>
                    <a:pt x="648998" y="58786"/>
                  </a:lnTo>
                  <a:lnTo>
                    <a:pt x="609445" y="38324"/>
                  </a:lnTo>
                  <a:lnTo>
                    <a:pt x="567635" y="21951"/>
                  </a:lnTo>
                  <a:lnTo>
                    <a:pt x="523831" y="9931"/>
                  </a:lnTo>
                  <a:lnTo>
                    <a:pt x="478295" y="2526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952533" y="3860476"/>
            <a:ext cx="34623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spc="-8" dirty="0">
                <a:solidFill>
                  <a:srgbClr val="EE949F"/>
                </a:solidFill>
                <a:latin typeface="Calibri Light"/>
                <a:cs typeface="Calibri Light"/>
              </a:rPr>
              <a:t>98</a:t>
            </a:r>
            <a:r>
              <a:rPr sz="1500" dirty="0">
                <a:solidFill>
                  <a:srgbClr val="EE949F"/>
                </a:solidFill>
                <a:latin typeface="Calibri Light"/>
                <a:cs typeface="Calibri Light"/>
              </a:rPr>
              <a:t>%</a:t>
            </a:r>
            <a:endParaRPr sz="1500" dirty="0">
              <a:latin typeface="Calibri Light"/>
              <a:cs typeface="Calibri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69740" y="3429000"/>
            <a:ext cx="3684746" cy="0"/>
          </a:xfrm>
          <a:custGeom>
            <a:avLst/>
            <a:gdLst/>
            <a:ahLst/>
            <a:cxnLst/>
            <a:rect l="l" t="t" r="r" b="b"/>
            <a:pathLst>
              <a:path w="4912995">
                <a:moveTo>
                  <a:pt x="0" y="0"/>
                </a:moveTo>
                <a:lnTo>
                  <a:pt x="4912487" y="0"/>
                </a:lnTo>
              </a:path>
            </a:pathLst>
          </a:custGeom>
          <a:ln w="6096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4769740" y="4487417"/>
            <a:ext cx="3684746" cy="0"/>
          </a:xfrm>
          <a:custGeom>
            <a:avLst/>
            <a:gdLst/>
            <a:ahLst/>
            <a:cxnLst/>
            <a:rect l="l" t="t" r="r" b="b"/>
            <a:pathLst>
              <a:path w="4912995">
                <a:moveTo>
                  <a:pt x="0" y="0"/>
                </a:moveTo>
                <a:lnTo>
                  <a:pt x="4912487" y="0"/>
                </a:lnTo>
              </a:path>
            </a:pathLst>
          </a:custGeom>
          <a:ln w="6096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4769740" y="2370582"/>
            <a:ext cx="3684746" cy="0"/>
          </a:xfrm>
          <a:custGeom>
            <a:avLst/>
            <a:gdLst/>
            <a:ahLst/>
            <a:cxnLst/>
            <a:rect l="l" t="t" r="r" b="b"/>
            <a:pathLst>
              <a:path w="4912995">
                <a:moveTo>
                  <a:pt x="0" y="0"/>
                </a:moveTo>
                <a:lnTo>
                  <a:pt x="4912487" y="0"/>
                </a:lnTo>
              </a:path>
            </a:pathLst>
          </a:custGeom>
          <a:ln w="6096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 txBox="1"/>
          <p:nvPr/>
        </p:nvSpPr>
        <p:spPr>
          <a:xfrm>
            <a:off x="575234" y="3363943"/>
            <a:ext cx="179022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-38" dirty="0">
                <a:latin typeface="Segoe UI"/>
                <a:cs typeface="Segoe UI"/>
              </a:rPr>
              <a:t>Результаты:</a:t>
            </a:r>
            <a:endParaRPr sz="2700" dirty="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5234" y="3828003"/>
            <a:ext cx="3703320" cy="932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224" marR="3810" indent="-257175">
              <a:spcBef>
                <a:spcPts val="71"/>
              </a:spcBef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libri Light"/>
                <a:cs typeface="Calibri Light"/>
              </a:rPr>
              <a:t>Улучшение</a:t>
            </a:r>
            <a:r>
              <a:rPr sz="1200" spc="143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функциональных</a:t>
            </a:r>
            <a:r>
              <a:rPr sz="1200" spc="146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возможностей</a:t>
            </a:r>
            <a:r>
              <a:rPr sz="1200" spc="146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ребенка </a:t>
            </a:r>
            <a:r>
              <a:rPr sz="1200" spc="-263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и </a:t>
            </a:r>
            <a:r>
              <a:rPr sz="1200" spc="-4" dirty="0" err="1" smtClean="0">
                <a:latin typeface="Calibri Light"/>
                <a:cs typeface="Calibri Light"/>
              </a:rPr>
              <a:t>семьи</a:t>
            </a:r>
            <a:r>
              <a:rPr sz="1200" spc="-4" dirty="0" smtClean="0">
                <a:latin typeface="Calibri Light"/>
                <a:cs typeface="Calibri Light"/>
              </a:rPr>
              <a:t>.</a:t>
            </a:r>
            <a:endParaRPr sz="1200" dirty="0">
              <a:latin typeface="Calibri Light"/>
              <a:cs typeface="Calibri Light"/>
            </a:endParaRPr>
          </a:p>
          <a:p>
            <a:pPr marL="266700" indent="-257175">
              <a:buAutoNum type="arabicPeriod"/>
              <a:tabLst>
                <a:tab pos="266224" algn="l"/>
                <a:tab pos="266700" algn="l"/>
              </a:tabLst>
            </a:pPr>
            <a:r>
              <a:rPr sz="1200" spc="-4" dirty="0">
                <a:latin typeface="Calibri Light"/>
                <a:cs typeface="Calibri Light"/>
              </a:rPr>
              <a:t>Семьи</a:t>
            </a:r>
            <a:r>
              <a:rPr sz="1200" spc="296" dirty="0">
                <a:latin typeface="Calibri Light"/>
                <a:cs typeface="Calibri Light"/>
              </a:rPr>
              <a:t> </a:t>
            </a:r>
            <a:r>
              <a:rPr sz="1200" spc="-8" dirty="0">
                <a:latin typeface="Calibri Light"/>
                <a:cs typeface="Calibri Light"/>
              </a:rPr>
              <a:t>отмечают</a:t>
            </a:r>
            <a:r>
              <a:rPr sz="1200" spc="289" dirty="0">
                <a:latin typeface="Calibri Light"/>
                <a:cs typeface="Calibri Light"/>
              </a:rPr>
              <a:t> </a:t>
            </a:r>
            <a:r>
              <a:rPr sz="1200" spc="-8" dirty="0" err="1">
                <a:latin typeface="Calibri Light"/>
                <a:cs typeface="Calibri Light"/>
              </a:rPr>
              <a:t>снижение</a:t>
            </a:r>
            <a:r>
              <a:rPr sz="1200" spc="300" dirty="0">
                <a:latin typeface="Calibri Light"/>
                <a:cs typeface="Calibri Light"/>
              </a:rPr>
              <a:t> </a:t>
            </a:r>
            <a:r>
              <a:rPr lang="ru-RU" sz="1200" spc="-8" dirty="0" smtClean="0">
                <a:latin typeface="Calibri Light"/>
                <a:cs typeface="Calibri Light"/>
              </a:rPr>
              <a:t>тревожности</a:t>
            </a:r>
            <a:r>
              <a:rPr sz="1200" spc="300" dirty="0" smtClean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у</a:t>
            </a:r>
            <a:r>
              <a:rPr sz="1200" spc="285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ребенка,</a:t>
            </a:r>
            <a:r>
              <a:rPr sz="1200" spc="293" dirty="0">
                <a:latin typeface="Calibri Light"/>
                <a:cs typeface="Calibri Light"/>
              </a:rPr>
              <a:t> </a:t>
            </a:r>
            <a:r>
              <a:rPr sz="1200" spc="-4" dirty="0" err="1" smtClean="0">
                <a:latin typeface="Calibri Light"/>
                <a:cs typeface="Calibri Light"/>
              </a:rPr>
              <a:t>знают</a:t>
            </a:r>
            <a:r>
              <a:rPr lang="ru-RU" sz="1200" dirty="0">
                <a:latin typeface="Calibri Light"/>
                <a:cs typeface="Calibri Light"/>
              </a:rPr>
              <a:t> </a:t>
            </a:r>
            <a:r>
              <a:rPr sz="1200" spc="-8" dirty="0" err="1" smtClean="0">
                <a:latin typeface="Calibri Light"/>
                <a:cs typeface="Calibri Light"/>
              </a:rPr>
              <a:t>его</a:t>
            </a:r>
            <a:r>
              <a:rPr lang="ru-RU" sz="1200" spc="-8" dirty="0">
                <a:latin typeface="Calibri Light"/>
                <a:cs typeface="Calibri Light"/>
              </a:rPr>
              <a:t> </a:t>
            </a:r>
            <a:r>
              <a:rPr sz="1200" spc="-4" dirty="0" err="1" smtClean="0">
                <a:latin typeface="Calibri Light"/>
                <a:cs typeface="Calibri Light"/>
              </a:rPr>
              <a:t>особенности</a:t>
            </a:r>
            <a:r>
              <a:rPr lang="ru-RU" sz="1200" spc="-4" dirty="0">
                <a:latin typeface="Calibri Light"/>
                <a:cs typeface="Calibri Light"/>
              </a:rPr>
              <a:t> </a:t>
            </a:r>
            <a:r>
              <a:rPr sz="1200" spc="-4" dirty="0" smtClean="0">
                <a:latin typeface="Calibri Light"/>
                <a:cs typeface="Calibri Light"/>
              </a:rPr>
              <a:t>и</a:t>
            </a:r>
            <a:r>
              <a:rPr lang="ru-RU" sz="1200" spc="-4" dirty="0">
                <a:latin typeface="Calibri Light"/>
                <a:cs typeface="Calibri Light"/>
              </a:rPr>
              <a:t> </a:t>
            </a:r>
            <a:r>
              <a:rPr sz="1200" spc="-4" dirty="0" err="1" smtClean="0">
                <a:latin typeface="Calibri Light"/>
                <a:cs typeface="Calibri Light"/>
              </a:rPr>
              <a:t>потребности</a:t>
            </a:r>
            <a:r>
              <a:rPr sz="1200" spc="-4" dirty="0" smtClean="0">
                <a:latin typeface="Calibri Light"/>
                <a:cs typeface="Calibri Light"/>
              </a:rPr>
              <a:t>,</a:t>
            </a:r>
            <a:r>
              <a:rPr lang="ru-RU" sz="1200" spc="-4" dirty="0" smtClean="0">
                <a:latin typeface="Calibri Light"/>
                <a:cs typeface="Calibri Light"/>
              </a:rPr>
              <a:t> </a:t>
            </a:r>
            <a:r>
              <a:rPr sz="1200" spc="-8" dirty="0" err="1" smtClean="0">
                <a:latin typeface="Calibri Light"/>
                <a:cs typeface="Calibri Light"/>
              </a:rPr>
              <a:t>отмечают</a:t>
            </a:r>
            <a:r>
              <a:rPr lang="ru-RU" sz="1200" spc="-8" dirty="0" smtClean="0">
                <a:latin typeface="Calibri Light"/>
                <a:cs typeface="Calibri Light"/>
              </a:rPr>
              <a:t> появление новых навыков.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5233" y="4742593"/>
            <a:ext cx="964883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224" marR="3810" indent="-257175">
              <a:spcBef>
                <a:spcPts val="71"/>
              </a:spcBef>
              <a:tabLst>
                <a:tab pos="266224" algn="l"/>
                <a:tab pos="564833" algn="l"/>
              </a:tabLst>
            </a:pPr>
            <a:r>
              <a:rPr sz="1200" spc="-8" dirty="0">
                <a:latin typeface="Calibri Light"/>
                <a:cs typeface="Calibri Light"/>
              </a:rPr>
              <a:t>3</a:t>
            </a:r>
            <a:r>
              <a:rPr sz="1200" spc="-4" dirty="0">
                <a:solidFill>
                  <a:srgbClr val="45969F"/>
                </a:solidFill>
                <a:latin typeface="Calibri Light"/>
                <a:cs typeface="Calibri Light"/>
              </a:rPr>
              <a:t>.</a:t>
            </a:r>
            <a:r>
              <a:rPr sz="1200" dirty="0">
                <a:solidFill>
                  <a:srgbClr val="45969F"/>
                </a:solidFill>
                <a:latin typeface="Calibri Light"/>
                <a:cs typeface="Calibri Light"/>
              </a:rPr>
              <a:t>	</a:t>
            </a:r>
            <a:r>
              <a:rPr sz="1200" spc="-8" dirty="0">
                <a:latin typeface="Calibri Light"/>
                <a:cs typeface="Calibri Light"/>
              </a:rPr>
              <a:t>О</a:t>
            </a:r>
            <a:r>
              <a:rPr sz="1200" spc="-4" dirty="0">
                <a:latin typeface="Calibri Light"/>
                <a:cs typeface="Calibri Light"/>
              </a:rPr>
              <a:t>т</a:t>
            </a:r>
            <a:r>
              <a:rPr sz="1200" dirty="0">
                <a:latin typeface="Calibri Light"/>
                <a:cs typeface="Calibri Light"/>
              </a:rPr>
              <a:t>	</a:t>
            </a:r>
            <a:r>
              <a:rPr sz="1200" spc="-4" dirty="0">
                <a:latin typeface="Calibri Light"/>
                <a:cs typeface="Calibri Light"/>
              </a:rPr>
              <a:t>с</a:t>
            </a:r>
            <a:r>
              <a:rPr sz="1200" spc="-8" dirty="0">
                <a:latin typeface="Calibri Light"/>
                <a:cs typeface="Calibri Light"/>
              </a:rPr>
              <a:t>ем</a:t>
            </a:r>
            <a:r>
              <a:rPr sz="1200" spc="-4" dirty="0">
                <a:latin typeface="Calibri Light"/>
                <a:cs typeface="Calibri Light"/>
              </a:rPr>
              <a:t>ьи  в</a:t>
            </a:r>
            <a:r>
              <a:rPr sz="1200" dirty="0">
                <a:latin typeface="Calibri Light"/>
                <a:cs typeface="Calibri Light"/>
              </a:rPr>
              <a:t>л</a:t>
            </a:r>
            <a:r>
              <a:rPr sz="1200" spc="-8" dirty="0">
                <a:latin typeface="Calibri Light"/>
                <a:cs typeface="Calibri Light"/>
              </a:rPr>
              <a:t>о</a:t>
            </a:r>
            <a:r>
              <a:rPr sz="1200" spc="-11" dirty="0">
                <a:latin typeface="Calibri Light"/>
                <a:cs typeface="Calibri Light"/>
              </a:rPr>
              <a:t>ж</a:t>
            </a:r>
            <a:r>
              <a:rPr sz="1200" spc="-8" dirty="0">
                <a:latin typeface="Calibri Light"/>
                <a:cs typeface="Calibri Light"/>
              </a:rPr>
              <a:t>ени</a:t>
            </a:r>
            <a:r>
              <a:rPr sz="1200" dirty="0">
                <a:latin typeface="Calibri Light"/>
                <a:cs typeface="Calibri Light"/>
              </a:rPr>
              <a:t>й</a:t>
            </a:r>
            <a:r>
              <a:rPr sz="1200" spc="-4" dirty="0">
                <a:latin typeface="Calibri Light"/>
                <a:cs typeface="Calibri Light"/>
              </a:rPr>
              <a:t>,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62207" y="4742593"/>
            <a:ext cx="2616041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 marR="3810" indent="-19526">
              <a:spcBef>
                <a:spcPts val="71"/>
              </a:spcBef>
              <a:tabLst>
                <a:tab pos="304324" algn="l"/>
                <a:tab pos="350044" algn="l"/>
                <a:tab pos="1074896" algn="l"/>
                <a:tab pos="1145858" algn="l"/>
                <a:tab pos="1680686" algn="l"/>
                <a:tab pos="2151698" algn="l"/>
              </a:tabLst>
            </a:pPr>
            <a:r>
              <a:rPr sz="1200" spc="-8" dirty="0">
                <a:latin typeface="Calibri Light"/>
                <a:cs typeface="Calibri Light"/>
              </a:rPr>
              <a:t>н</a:t>
            </a:r>
            <a:r>
              <a:rPr sz="1200" spc="-4" dirty="0">
                <a:latin typeface="Calibri Light"/>
                <a:cs typeface="Calibri Light"/>
              </a:rPr>
              <a:t>е</a:t>
            </a:r>
            <a:r>
              <a:rPr sz="1200" dirty="0">
                <a:latin typeface="Calibri Light"/>
                <a:cs typeface="Calibri Light"/>
              </a:rPr>
              <a:t>	</a:t>
            </a:r>
            <a:r>
              <a:rPr sz="1200" spc="-8" dirty="0">
                <a:latin typeface="Calibri Light"/>
                <a:cs typeface="Calibri Light"/>
              </a:rPr>
              <a:t>т</a:t>
            </a:r>
            <a:r>
              <a:rPr sz="1200" spc="-11" dirty="0">
                <a:latin typeface="Calibri Light"/>
                <a:cs typeface="Calibri Light"/>
              </a:rPr>
              <a:t>р</a:t>
            </a:r>
            <a:r>
              <a:rPr sz="1200" spc="-8" dirty="0">
                <a:latin typeface="Calibri Light"/>
                <a:cs typeface="Calibri Light"/>
              </a:rPr>
              <a:t>е</a:t>
            </a:r>
            <a:r>
              <a:rPr sz="1200" spc="-4" dirty="0">
                <a:latin typeface="Calibri Light"/>
                <a:cs typeface="Calibri Light"/>
              </a:rPr>
              <a:t>бу</a:t>
            </a:r>
            <a:r>
              <a:rPr sz="1200" dirty="0">
                <a:latin typeface="Calibri Light"/>
                <a:cs typeface="Calibri Light"/>
              </a:rPr>
              <a:t>е</a:t>
            </a:r>
            <a:r>
              <a:rPr sz="1200" spc="-8" dirty="0">
                <a:latin typeface="Calibri Light"/>
                <a:cs typeface="Calibri Light"/>
              </a:rPr>
              <a:t>тс</a:t>
            </a:r>
            <a:r>
              <a:rPr sz="1200" spc="-4" dirty="0">
                <a:latin typeface="Calibri Light"/>
                <a:cs typeface="Calibri Light"/>
              </a:rPr>
              <a:t>я</a:t>
            </a:r>
            <a:r>
              <a:rPr sz="1200" dirty="0">
                <a:latin typeface="Calibri Light"/>
                <a:cs typeface="Calibri Light"/>
              </a:rPr>
              <a:t>	</a:t>
            </a:r>
            <a:r>
              <a:rPr sz="1200" spc="-8" dirty="0">
                <a:latin typeface="Calibri Light"/>
                <a:cs typeface="Calibri Light"/>
              </a:rPr>
              <a:t>особы</a:t>
            </a:r>
            <a:r>
              <a:rPr sz="1200" spc="-4" dirty="0">
                <a:latin typeface="Calibri Light"/>
                <a:cs typeface="Calibri Light"/>
              </a:rPr>
              <a:t>х</a:t>
            </a:r>
            <a:r>
              <a:rPr sz="1200" dirty="0">
                <a:latin typeface="Calibri Light"/>
                <a:cs typeface="Calibri Light"/>
              </a:rPr>
              <a:t>	</a:t>
            </a:r>
            <a:r>
              <a:rPr sz="1200" spc="-8" dirty="0">
                <a:latin typeface="Calibri Light"/>
                <a:cs typeface="Calibri Light"/>
              </a:rPr>
              <a:t>матери</a:t>
            </a:r>
            <a:r>
              <a:rPr sz="1200" dirty="0">
                <a:latin typeface="Calibri Light"/>
                <a:cs typeface="Calibri Light"/>
              </a:rPr>
              <a:t>а</a:t>
            </a:r>
            <a:r>
              <a:rPr sz="1200" spc="-8" dirty="0">
                <a:latin typeface="Calibri Light"/>
                <a:cs typeface="Calibri Light"/>
              </a:rPr>
              <a:t>л</a:t>
            </a:r>
            <a:r>
              <a:rPr sz="1200" dirty="0">
                <a:latin typeface="Calibri Light"/>
                <a:cs typeface="Calibri Light"/>
              </a:rPr>
              <a:t>ь</a:t>
            </a:r>
            <a:r>
              <a:rPr sz="1200" spc="-4" dirty="0">
                <a:latin typeface="Calibri Light"/>
                <a:cs typeface="Calibri Light"/>
              </a:rPr>
              <a:t>ных  </a:t>
            </a:r>
            <a:r>
              <a:rPr sz="1200" spc="-8" dirty="0">
                <a:latin typeface="Calibri Light"/>
                <a:cs typeface="Calibri Light"/>
              </a:rPr>
              <a:t>н</a:t>
            </a:r>
            <a:r>
              <a:rPr sz="1200" spc="-4" dirty="0">
                <a:latin typeface="Calibri Light"/>
                <a:cs typeface="Calibri Light"/>
              </a:rPr>
              <a:t>е</a:t>
            </a:r>
            <a:r>
              <a:rPr sz="1200" dirty="0">
                <a:latin typeface="Calibri Light"/>
                <a:cs typeface="Calibri Light"/>
              </a:rPr>
              <a:t>		</a:t>
            </a:r>
            <a:r>
              <a:rPr sz="1200" spc="-8" dirty="0">
                <a:latin typeface="Calibri Light"/>
                <a:cs typeface="Calibri Light"/>
              </a:rPr>
              <a:t>т</a:t>
            </a:r>
            <a:r>
              <a:rPr sz="1200" spc="-11" dirty="0">
                <a:latin typeface="Calibri Light"/>
                <a:cs typeface="Calibri Light"/>
              </a:rPr>
              <a:t>р</a:t>
            </a:r>
            <a:r>
              <a:rPr sz="1200" spc="-8" dirty="0">
                <a:latin typeface="Calibri Light"/>
                <a:cs typeface="Calibri Light"/>
              </a:rPr>
              <a:t>е</a:t>
            </a:r>
            <a:r>
              <a:rPr sz="1200" spc="-4" dirty="0">
                <a:latin typeface="Calibri Light"/>
                <a:cs typeface="Calibri Light"/>
              </a:rPr>
              <a:t>бу</a:t>
            </a:r>
            <a:r>
              <a:rPr sz="1200" dirty="0">
                <a:latin typeface="Calibri Light"/>
                <a:cs typeface="Calibri Light"/>
              </a:rPr>
              <a:t>е</a:t>
            </a:r>
            <a:r>
              <a:rPr sz="1200" spc="-8" dirty="0">
                <a:latin typeface="Calibri Light"/>
                <a:cs typeface="Calibri Light"/>
              </a:rPr>
              <a:t>тс</a:t>
            </a:r>
            <a:r>
              <a:rPr sz="1200" spc="-4" dirty="0">
                <a:latin typeface="Calibri Light"/>
                <a:cs typeface="Calibri Light"/>
              </a:rPr>
              <a:t>я</a:t>
            </a:r>
            <a:r>
              <a:rPr sz="1200" dirty="0">
                <a:latin typeface="Calibri Light"/>
                <a:cs typeface="Calibri Light"/>
              </a:rPr>
              <a:t>		</a:t>
            </a:r>
            <a:r>
              <a:rPr sz="1200" spc="-11" dirty="0">
                <a:latin typeface="Calibri Light"/>
                <a:cs typeface="Calibri Light"/>
              </a:rPr>
              <a:t>ка</a:t>
            </a:r>
            <a:r>
              <a:rPr sz="1200" spc="-4" dirty="0">
                <a:latin typeface="Calibri Light"/>
                <a:cs typeface="Calibri Light"/>
              </a:rPr>
              <a:t>рд</a:t>
            </a:r>
            <a:r>
              <a:rPr sz="1200" dirty="0">
                <a:latin typeface="Calibri Light"/>
                <a:cs typeface="Calibri Light"/>
              </a:rPr>
              <a:t>и</a:t>
            </a:r>
            <a:r>
              <a:rPr sz="1200" spc="-4" dirty="0">
                <a:latin typeface="Calibri Light"/>
                <a:cs typeface="Calibri Light"/>
              </a:rPr>
              <a:t>нал</a:t>
            </a:r>
            <a:r>
              <a:rPr sz="1200" dirty="0">
                <a:latin typeface="Calibri Light"/>
                <a:cs typeface="Calibri Light"/>
              </a:rPr>
              <a:t>ьн</a:t>
            </a:r>
            <a:r>
              <a:rPr sz="1200" spc="-4" dirty="0">
                <a:latin typeface="Calibri Light"/>
                <a:cs typeface="Calibri Light"/>
              </a:rPr>
              <a:t>о</a:t>
            </a:r>
            <a:r>
              <a:rPr sz="1200" dirty="0">
                <a:latin typeface="Calibri Light"/>
                <a:cs typeface="Calibri Light"/>
              </a:rPr>
              <a:t>	</a:t>
            </a:r>
            <a:r>
              <a:rPr sz="1200" spc="-8" dirty="0">
                <a:latin typeface="Calibri Light"/>
                <a:cs typeface="Calibri Light"/>
              </a:rPr>
              <a:t>м</a:t>
            </a:r>
            <a:r>
              <a:rPr sz="1200" spc="4" dirty="0">
                <a:latin typeface="Calibri Light"/>
                <a:cs typeface="Calibri Light"/>
              </a:rPr>
              <a:t>е</a:t>
            </a:r>
            <a:r>
              <a:rPr sz="1200" dirty="0">
                <a:latin typeface="Calibri Light"/>
                <a:cs typeface="Calibri Light"/>
              </a:rPr>
              <a:t>н</a:t>
            </a:r>
            <a:r>
              <a:rPr sz="1200" spc="-4" dirty="0">
                <a:latin typeface="Calibri Light"/>
                <a:cs typeface="Calibri Light"/>
              </a:rPr>
              <a:t>я</a:t>
            </a:r>
            <a:r>
              <a:rPr sz="1200" spc="-11" dirty="0">
                <a:latin typeface="Calibri Light"/>
                <a:cs typeface="Calibri Light"/>
              </a:rPr>
              <a:t>т</a:t>
            </a:r>
            <a:r>
              <a:rPr sz="1200" spc="-4" dirty="0">
                <a:latin typeface="Calibri Light"/>
                <a:cs typeface="Calibri Light"/>
              </a:rPr>
              <a:t>ь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2409" y="5108143"/>
            <a:ext cx="1421606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latin typeface="Calibri Light"/>
                <a:cs typeface="Calibri Light"/>
              </a:rPr>
              <a:t>повседневную</a:t>
            </a:r>
            <a:r>
              <a:rPr sz="1200" spc="-30" dirty="0">
                <a:latin typeface="Calibri Light"/>
                <a:cs typeface="Calibri Light"/>
              </a:rPr>
              <a:t> </a:t>
            </a:r>
            <a:r>
              <a:rPr sz="1200" spc="-4" dirty="0">
                <a:latin typeface="Calibri Light"/>
                <a:cs typeface="Calibri Light"/>
              </a:rPr>
              <a:t>жизнь.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4914900" y="5703726"/>
            <a:ext cx="1600200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8575">
              <a:lnSpc>
                <a:spcPts val="930"/>
              </a:lnSpc>
            </a:pPr>
            <a:fld id="{81D60167-4931-47E6-BA6A-407CBD079E47}" type="slidenum">
              <a:rPr dirty="0"/>
              <a:pPr marL="28575">
                <a:lnSpc>
                  <a:spcPts val="930"/>
                </a:lnSpc>
              </a:pPr>
              <a:t>8</a:t>
            </a:fld>
            <a:endParaRPr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9" y="554949"/>
            <a:ext cx="3745325" cy="2808994"/>
          </a:xfrm>
          <a:prstGeom prst="rect">
            <a:avLst/>
          </a:prstGeom>
        </p:spPr>
      </p:pic>
      <p:pic>
        <p:nvPicPr>
          <p:cNvPr id="41" name="Picture 1278"/>
          <p:cNvPicPr/>
          <p:nvPr/>
        </p:nvPicPr>
        <p:blipFill>
          <a:blip r:embed="rId4"/>
          <a:stretch>
            <a:fillRect/>
          </a:stretch>
        </p:blipFill>
        <p:spPr>
          <a:xfrm>
            <a:off x="7882503" y="124177"/>
            <a:ext cx="1261497" cy="11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9512" y="5013176"/>
            <a:ext cx="1114425" cy="1114425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7543800" y="930402"/>
            <a:ext cx="1600200" cy="133826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4914900" y="5703726"/>
            <a:ext cx="1600200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8575">
              <a:lnSpc>
                <a:spcPts val="930"/>
              </a:lnSpc>
            </a:pPr>
            <a:fld id="{81D60167-4931-47E6-BA6A-407CBD079E47}" type="slidenum">
              <a:rPr dirty="0"/>
              <a:pPr marL="28575">
                <a:lnSpc>
                  <a:spcPts val="930"/>
                </a:lnSpc>
              </a:pPr>
              <a:t>9</a:t>
            </a:fld>
            <a:endParaRPr dirty="0"/>
          </a:p>
        </p:txBody>
      </p:sp>
      <p:pic>
        <p:nvPicPr>
          <p:cNvPr id="41" name="Picture 1278"/>
          <p:cNvPicPr/>
          <p:nvPr/>
        </p:nvPicPr>
        <p:blipFill>
          <a:blip r:embed="rId2"/>
          <a:stretch>
            <a:fillRect/>
          </a:stretch>
        </p:blipFill>
        <p:spPr>
          <a:xfrm>
            <a:off x="7882503" y="124177"/>
            <a:ext cx="1261497" cy="1109975"/>
          </a:xfrm>
          <a:prstGeom prst="rect">
            <a:avLst/>
          </a:prstGeom>
        </p:spPr>
      </p:pic>
      <p:sp>
        <p:nvSpPr>
          <p:cNvPr id="28" name="object 4"/>
          <p:cNvSpPr txBox="1">
            <a:spLocks/>
          </p:cNvSpPr>
          <p:nvPr/>
        </p:nvSpPr>
        <p:spPr>
          <a:xfrm>
            <a:off x="2322612" y="2636912"/>
            <a:ext cx="5184576" cy="508697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9"/>
              </a:spcBef>
            </a:pPr>
            <a:r>
              <a:rPr lang="ru-RU" sz="3600" b="1" spc="-4" dirty="0" smtClean="0">
                <a:latin typeface="Segoe UI"/>
                <a:cs typeface="Segoe UI"/>
              </a:rPr>
              <a:t>Спасибо за внимание!</a:t>
            </a:r>
            <a:endParaRPr lang="ru-RU" sz="36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27006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585</Words>
  <Application>Microsoft Office PowerPoint</Application>
  <PresentationFormat>Экран (4:3)</PresentationFormat>
  <Paragraphs>81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Times New Roman</vt:lpstr>
      <vt:lpstr>Тема Office</vt:lpstr>
      <vt:lpstr>Организация деятельности  службы ранней помощи</vt:lpstr>
      <vt:lpstr>Презентация PowerPoint</vt:lpstr>
      <vt:lpstr>Цель деятельности СРП: обеспечение максимальной активности и участия ребенка в  повседневных жизненных ситуациях, улучшение качества  жизни семей, воспитывающих детей раннего возраста с  ограничениями жизнедеятельности</vt:lpstr>
      <vt:lpstr>    Основные направления деятельности СРП</vt:lpstr>
      <vt:lpstr>МЕЖДИСЦИПЛИНАРНАЯ КОМАНДА</vt:lpstr>
      <vt:lpstr>Сопровождение семьи в службе ранней помощи</vt:lpstr>
      <vt:lpstr>Эффективность реализации деятельности РСП для семьи: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1</cp:lastModifiedBy>
  <cp:revision>54</cp:revision>
  <dcterms:created xsi:type="dcterms:W3CDTF">2022-09-12T10:32:39Z</dcterms:created>
  <dcterms:modified xsi:type="dcterms:W3CDTF">2022-09-20T10:19:35Z</dcterms:modified>
</cp:coreProperties>
</file>