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57" r:id="rId4"/>
    <p:sldId id="278" r:id="rId5"/>
    <p:sldId id="260" r:id="rId6"/>
    <p:sldId id="258" r:id="rId7"/>
    <p:sldId id="283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4" r:id="rId16"/>
    <p:sldId id="263" r:id="rId17"/>
    <p:sldId id="280" r:id="rId18"/>
    <p:sldId id="268" r:id="rId19"/>
    <p:sldId id="281" r:id="rId20"/>
    <p:sldId id="265" r:id="rId21"/>
    <p:sldId id="262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256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42048" cy="16764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/>
              <a:t>Экологичность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Как правило, игрушки вяжутся из экологически чистых, натуральных материалов, не вызывающих аллергических реакций. То же самое касается и наполнителя - </a:t>
            </a:r>
            <a:r>
              <a:rPr lang="ru-RU" sz="1800" dirty="0" err="1" smtClean="0"/>
              <a:t>холофайбера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09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3913664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6861048" cy="3276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Уникальность и индивидуальность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Крайне трудно создать две одинаковые вязаные игрушки, даже если работаешь по одной и той же схеме. Каждая игрушка - единственная и неповторимая, созданная в единственном экземпляре.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198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71800"/>
            <a:ext cx="4197977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42048" cy="1905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Невесомость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Амигуруми</a:t>
            </a:r>
            <a:r>
              <a:rPr lang="ru-RU" sz="1800" dirty="0" smtClean="0"/>
              <a:t> и другие вязаные игрушки набиваются не ватой, а легким, воздушным и практически невесомым </a:t>
            </a:r>
            <a:r>
              <a:rPr lang="ru-RU" sz="1800" dirty="0" err="1" smtClean="0"/>
              <a:t>холофайбером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30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4419600" cy="3936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6611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Мягкость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Чаще всего вязаная игрушка по мягкости напоминает подушку и не содержит в себе острых или колючих деталей. Ее приятно обнимать.</a:t>
            </a:r>
            <a:endParaRPr lang="ru-RU" sz="1800" dirty="0"/>
          </a:p>
        </p:txBody>
      </p:sp>
      <p:pic>
        <p:nvPicPr>
          <p:cNvPr id="4403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2420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Практичность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Ухаживать за вязаными игрушками очень просто. Если их правильно стирать и чистить, можно не бояться, что они потеряют форму.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0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4343399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962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2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7696200" cy="6129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71" y="381000"/>
            <a:ext cx="726382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3962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/>
              <a:t>Вязаные игрушки — это классика, которая никогда не выйдет из моды.</a:t>
            </a:r>
            <a:br>
              <a:rPr lang="ru-RU" sz="2000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2000" dirty="0" smtClean="0"/>
              <a:t>Вязаный театр играет большую роль в педагогическом процессе дошкольного учреждения в контексте реализации ФГОС ДО, так как он способствует развитию мелкой моторики рук, внимания, памяти, мышления, речи, творческому развитию детей, формированию у них базиса личностной культуры.</a:t>
            </a:r>
            <a:br>
              <a:rPr lang="ru-RU" sz="2000" dirty="0" smtClean="0"/>
            </a:br>
            <a:r>
              <a:rPr lang="ru-RU" sz="2000" dirty="0" smtClean="0"/>
              <a:t>Желаем удачи!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915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57600"/>
            <a:ext cx="3937000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ВЯЗАНАЯ ИГРУШКА</a:t>
            </a:r>
            <a:endParaRPr lang="ru-RU" dirty="0"/>
          </a:p>
        </p:txBody>
      </p:sp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4800600" cy="4669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театр вязаных игрушек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Играя в театр вязаных игрушек, ребята познают удивительную страну, где есть свои законы: не ссориться, не говорить грубые слова, а то ведь игрушки начнут вести себя так же. С этого начинается главное воспитание человека доброго, чуткого, </a:t>
            </a:r>
            <a:r>
              <a:rPr lang="ru-RU" dirty="0" smtClean="0"/>
              <a:t>понимающего, </a:t>
            </a:r>
            <a:r>
              <a:rPr lang="ru-RU" dirty="0" smtClean="0"/>
              <a:t>служат проводниками в удивительный и таинственный мир добра и сказки.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2048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953000"/>
            <a:ext cx="2522167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75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910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49611\Downloads\20241027_212142.jpg"/>
          <p:cNvPicPr>
            <a:picLocks noChangeAspect="1" noChangeArrowheads="1"/>
          </p:cNvPicPr>
          <p:nvPr/>
        </p:nvPicPr>
        <p:blipFill>
          <a:blip r:embed="rId2" cstate="print"/>
          <a:srcRect l="3947" t="2222" r="3947"/>
          <a:stretch>
            <a:fillRect/>
          </a:stretch>
        </p:blipFill>
        <p:spPr bwMode="auto">
          <a:xfrm>
            <a:off x="1219200" y="152400"/>
            <a:ext cx="533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1089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Безопасность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это самый важный фактор выбора </a:t>
            </a:r>
            <a:r>
              <a:rPr lang="ru-RU" sz="1800" dirty="0" err="1" smtClean="0"/>
              <a:t>чего-угодно</a:t>
            </a:r>
            <a:r>
              <a:rPr lang="ru-RU" sz="1800" dirty="0" smtClean="0"/>
              <a:t>, что касается детей. Очень важно, чтобы все детали игрушки были хорошо закреплены и имели такие характеристики, при которых исключалась бы любая вероятность травмирования ребёнка, Вязаная игрушка не может травмировать: твердых и острых деталей в ней попросту нет, а оторвать деталь будет достаточно сложно, особенно, если речь идет об </a:t>
            </a:r>
            <a:r>
              <a:rPr lang="ru-RU" sz="1800" dirty="0" err="1" smtClean="0"/>
              <a:t>амигуруми</a:t>
            </a:r>
            <a:endParaRPr lang="ru-RU" sz="1800" dirty="0"/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733800"/>
            <a:ext cx="3886200" cy="2585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2667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Стимуляция развития тактильных ощущений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Поверхность вязаной игрушки не гладкая, а рельефная, что стимулирует развития тактильных ощущений у ребенка. Ощупывать и ощущать пальчиками неровности - полезное упражнение для развития мелкой моторики.</a:t>
            </a:r>
            <a:endParaRPr lang="ru-RU" sz="1800" dirty="0"/>
          </a:p>
        </p:txBody>
      </p:sp>
      <p:pic>
        <p:nvPicPr>
          <p:cNvPr id="3993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71800"/>
            <a:ext cx="3970337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333</TotalTime>
  <Words>32</Words>
  <Application>Microsoft Office PowerPoint</Application>
  <PresentationFormat>Экран (4:3)</PresentationFormat>
  <Paragraphs>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Слайд 1</vt:lpstr>
      <vt:lpstr>Слайд 2</vt:lpstr>
      <vt:lpstr>ВЯЗАНАЯ ИГРУШКА</vt:lpstr>
      <vt:lpstr>театр вязаных игрушек</vt:lpstr>
      <vt:lpstr>Слайд 5</vt:lpstr>
      <vt:lpstr>Слайд 6</vt:lpstr>
      <vt:lpstr>Слайд 7</vt:lpstr>
      <vt:lpstr>Безопасность  это самый важный фактор выбора чего-угодно, что касается детей. Очень важно, чтобы все детали игрушки были хорошо закреплены и имели такие характеристики, при которых исключалась бы любая вероятность травмирования ребёнка, Вязаная игрушка не может травмировать: твердых и острых деталей в ней попросту нет, а оторвать деталь будет достаточно сложно, особенно, если речь идет об амигуруми</vt:lpstr>
      <vt:lpstr>Стимуляция развития тактильных ощущений Поверхность вязаной игрушки не гладкая, а рельефная, что стимулирует развития тактильных ощущений у ребенка. Ощупывать и ощущать пальчиками неровности - полезное упражнение для развития мелкой моторики.</vt:lpstr>
      <vt:lpstr>Экологичность Как правило, игрушки вяжутся из экологически чистых, натуральных материалов, не вызывающих аллергических реакций. То же самое касается и наполнителя - холофайбера.</vt:lpstr>
      <vt:lpstr>Уникальность и индивидуальность Крайне трудно создать две одинаковые вязаные игрушки, даже если работаешь по одной и той же схеме. Каждая игрушка - единственная и неповторимая, созданная в единственном экземпляре. </vt:lpstr>
      <vt:lpstr>Невесомость Амигуруми и другие вязаные игрушки набиваются не ватой, а легким, воздушным и практически невесомым холофайбером.</vt:lpstr>
      <vt:lpstr>Мягкость Чаще всего вязаная игрушка по мягкости напоминает подушку и не содержит в себе острых или колючих деталей. Ее приятно обнимать.</vt:lpstr>
      <vt:lpstr>Практичность Ухаживать за вязаными игрушками очень просто. Если их правильно стирать и чистить, можно не бояться, что они потеряют форму.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Вязаные игрушки — это классика, которая никогда не выйдет из моды.  Вязаный театр играет большую роль в педагогическом процессе дошкольного учреждения в контексте реализации ФГОС ДО, так как он способствует развитию мелкой моторики рук, внимания, памяти, мышления, речи, творческому развитию детей, формированию у них базиса личностной культуры. Желаем удачи!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Ленусик</dc:creator>
  <cp:lastModifiedBy>149611</cp:lastModifiedBy>
  <cp:revision>35</cp:revision>
  <dcterms:created xsi:type="dcterms:W3CDTF">2024-10-20T12:09:18Z</dcterms:created>
  <dcterms:modified xsi:type="dcterms:W3CDTF">2024-10-27T19:19:56Z</dcterms:modified>
</cp:coreProperties>
</file>