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302" r:id="rId25"/>
    <p:sldId id="299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268760"/>
            <a:ext cx="828680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n-lt"/>
              </a:rPr>
              <a:t>Сообщество 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>«Театральная Игрушка»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>Игрушки для </a:t>
            </a:r>
            <a:r>
              <a:rPr lang="ru-RU" dirty="0" smtClean="0">
                <a:solidFill>
                  <a:srgbClr val="FFFF00"/>
                </a:solidFill>
                <a:latin typeface="+mn-lt"/>
              </a:rPr>
              <a:t>театрализованных </a:t>
            </a:r>
            <a:r>
              <a:rPr lang="ru-RU" dirty="0" smtClean="0">
                <a:solidFill>
                  <a:srgbClr val="FFFF00"/>
                </a:solidFill>
                <a:latin typeface="+mn-lt"/>
              </a:rPr>
              <a:t>игр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2860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Сад» №101  г.Ярославля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ВЯЗАНАЯ </a:t>
            </a:r>
            <a:r>
              <a:rPr lang="ru-RU" b="1" dirty="0" smtClean="0">
                <a:solidFill>
                  <a:schemeClr val="bg1"/>
                </a:solidFill>
              </a:rPr>
              <a:t>ИГРУШКА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мастер – класс Маврина Е.Ю.,  Фоканова А.Е.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800600" cy="466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Т</a:t>
            </a:r>
            <a:r>
              <a:rPr lang="ru-RU" sz="3200" b="1" u="sng" dirty="0" smtClean="0">
                <a:solidFill>
                  <a:schemeClr val="bg1"/>
                </a:solidFill>
              </a:rPr>
              <a:t>еатр </a:t>
            </a:r>
            <a:r>
              <a:rPr lang="ru-RU" sz="3200" b="1" u="sng" dirty="0" smtClean="0">
                <a:solidFill>
                  <a:schemeClr val="bg1"/>
                </a:solidFill>
              </a:rPr>
              <a:t>вязаных игрушек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6572296" cy="5312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Играя в театр вязаных игрушек, ребята познают удивительную страну, где есть свои законы: не ссориться, не говорить грубые слова, а то ведь игрушки начнут вести себя так же. С этого начинается главное воспитание человека доброго, чуткого, понимающего, служат проводниками в удивительный и таинственный мир добра и сказки.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048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643446"/>
            <a:ext cx="2000232" cy="132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7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91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49611\Downloads\20241027_212142.jpg"/>
          <p:cNvPicPr>
            <a:picLocks noChangeAspect="1" noChangeArrowheads="1"/>
          </p:cNvPicPr>
          <p:nvPr/>
        </p:nvPicPr>
        <p:blipFill>
          <a:blip r:embed="rId2" cstate="print"/>
          <a:srcRect l="3947" t="2222" r="3947"/>
          <a:stretch>
            <a:fillRect/>
          </a:stretch>
        </p:blipFill>
        <p:spPr bwMode="auto">
          <a:xfrm>
            <a:off x="1219200" y="152400"/>
            <a:ext cx="533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31089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Безопасность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это самый важный фактор выбора </a:t>
            </a:r>
            <a:r>
              <a:rPr lang="ru-RU" sz="1800" dirty="0" err="1" smtClean="0"/>
              <a:t>чего-угодно</a:t>
            </a:r>
            <a:r>
              <a:rPr lang="ru-RU" sz="1800" dirty="0" smtClean="0"/>
              <a:t>, что касается детей. Очень важно, чтобы все детали игрушки были хорошо закреплены и имели такие характеристики, при которых исключалась бы любая вероятность травмирования ребёнка, Вязаная игрушка не может травмировать: твердых и острых деталей в ней попросту нет, а оторвать деталь будет достаточно сложно, особенно, если речь идет об </a:t>
            </a:r>
            <a:r>
              <a:rPr lang="ru-RU" sz="1800" dirty="0" err="1" smtClean="0"/>
              <a:t>амигуруми</a:t>
            </a:r>
            <a:endParaRPr lang="ru-RU" sz="1800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3886200" cy="258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2667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Стимуляция развития тактильных ощущений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Поверхность вязаной игрушки не гладкая, а рельефная, что стимулирует развития тактильных ощущений у ребенка. Ощупывать и ощущать пальчиками неровности - полезное упражнение для развития мелкой моторики.</a:t>
            </a:r>
            <a:endParaRPr lang="ru-RU" sz="1800" dirty="0"/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397033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72518" cy="1676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Экологичность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правило, игрушки вяжутся из экологически чистых, натуральных материалов, не вызывающих аллергических реакций. То же самое касается и наполнителя - </a:t>
            </a:r>
            <a:r>
              <a:rPr lang="ru-RU" sz="1800" dirty="0" err="1" smtClean="0"/>
              <a:t>холофайбера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391366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948642" cy="3276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Уникальность и индивидуальность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Крайне трудно создать две одинаковые вязаные игрушки, даже если работаешь по одной и той же схеме. Каждая игрушка - единственная и неповторимая, созданная в единственном экземпляре.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4197977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01080" cy="1905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Невесомость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Амигуруми</a:t>
            </a:r>
            <a:r>
              <a:rPr lang="ru-RU" sz="1800" dirty="0" smtClean="0"/>
              <a:t> и другие вязаные игрушки набиваются не ватой, а легким, воздушным и практически невесомым </a:t>
            </a:r>
            <a:r>
              <a:rPr lang="ru-RU" sz="1800" dirty="0" err="1" smtClean="0"/>
              <a:t>холофайбером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4419600" cy="393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 smtClean="0">
                <a:solidFill>
                  <a:schemeClr val="bg1"/>
                </a:solidFill>
                <a:latin typeface="+mn-lt"/>
              </a:rPr>
              <a:t>Требования, предъявляемые к театрализованным игрушкам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940152" cy="50886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Ткань и любые материалы, из которых изготовлена (сшита) игрушка, должны быть натуральными, мягкими и прочными.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Все детали должны быть качественно и прочно пришиты.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Так как речь идет о театральной игрушке, то важно правильно выбрать образ или персонажей.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Это должны быть герои сказок и мультиков, которые ребенку знакомы. То есть те, которые он вполне может узнать и назвать;</a:t>
            </a:r>
          </a:p>
          <a:p>
            <a:endParaRPr lang="ru-RU" sz="2400" dirty="0"/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45638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1661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Мягкость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Чаще всего вязаная игрушка по мягкости напоминает подушку и не содержит в себе острых или колючих деталей. Ее приятно обнимать.</a:t>
            </a:r>
            <a:endParaRPr lang="ru-RU" sz="1800" dirty="0"/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482042" cy="22241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Практичность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Ухаживать за вязаными игрушками очень просто. Если их правильно стирать и чистить, можно не бояться, что они потеряют форму.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34339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250128_105502_com_hihonor_photos_SlotAlbumActivity_edit_91891695213434.jpg"/>
          <p:cNvPicPr>
            <a:picLocks noChangeAspect="1"/>
          </p:cNvPicPr>
          <p:nvPr/>
        </p:nvPicPr>
        <p:blipFill>
          <a:blip r:embed="rId2" cstate="print"/>
          <a:srcRect l="7438" r="9493"/>
          <a:stretch>
            <a:fillRect/>
          </a:stretch>
        </p:blipFill>
        <p:spPr>
          <a:xfrm>
            <a:off x="428596" y="0"/>
            <a:ext cx="4786346" cy="3805277"/>
          </a:xfrm>
          <a:prstGeom prst="rect">
            <a:avLst/>
          </a:prstGeom>
        </p:spPr>
      </p:pic>
      <p:pic>
        <p:nvPicPr>
          <p:cNvPr id="6" name="Рисунок 5" descr="Screenshot_20250128_105515_com_hihonor_photos_SlotAlbumActivity_edit_91882588974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500306"/>
            <a:ext cx="3714277" cy="405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creenshot_20250128_105533_com_hihonor_photos_SlotAlbumActivity_edit_91865211433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2098" cy="4717681"/>
          </a:xfrm>
          <a:prstGeom prst="rect">
            <a:avLst/>
          </a:prstGeom>
        </p:spPr>
      </p:pic>
      <p:pic>
        <p:nvPicPr>
          <p:cNvPr id="4" name="Рисунок 3" descr="Screenshot_20250128_105525_com_hihonor_photos_SlotAlbumActivity_edit_91873565031358.jpg"/>
          <p:cNvPicPr>
            <a:picLocks noChangeAspect="1"/>
          </p:cNvPicPr>
          <p:nvPr/>
        </p:nvPicPr>
        <p:blipFill>
          <a:blip r:embed="rId3" cstate="print"/>
          <a:srcRect r="5633"/>
          <a:stretch>
            <a:fillRect/>
          </a:stretch>
        </p:blipFill>
        <p:spPr>
          <a:xfrm>
            <a:off x="4143372" y="2786058"/>
            <a:ext cx="4786346" cy="37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creenshot_20250128_105609_com_hihonor_photos_SlotAlbumActivity_edit_91842570046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214290"/>
            <a:ext cx="5273577" cy="4000528"/>
          </a:xfrm>
          <a:prstGeom prst="rect">
            <a:avLst/>
          </a:prstGeom>
        </p:spPr>
      </p:pic>
      <p:pic>
        <p:nvPicPr>
          <p:cNvPr id="4" name="Рисунок 3" descr="Screenshot_20250128_105605_com_hihonor_photos_SlotAlbumActivity_edit_91853434928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26842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01080" cy="3962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Вязаные игрушки — это классика, которая никогда не выйдет из моды.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000" dirty="0" smtClean="0"/>
              <a:t>Вязаный театр играет большую роль в педагогическом процессе дошкольного учреждения в контексте реализации ФГОС ДО, так как он способствует развитию мелкой моторики рук, внимания, памяти, мышления, речи, творческому развитию детей, формированию у них базиса личностной культуры.</a:t>
            </a:r>
            <a:br>
              <a:rPr lang="ru-RU" sz="2000" dirty="0" smtClean="0"/>
            </a:br>
            <a:r>
              <a:rPr lang="ru-RU" sz="2000" dirty="0" smtClean="0"/>
              <a:t>Желаем удачи!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39370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Пальчиковый театр из фетра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мастер – класс </a:t>
            </a:r>
            <a:r>
              <a:rPr lang="ru-RU" b="1" dirty="0" err="1" smtClean="0">
                <a:solidFill>
                  <a:schemeClr val="bg1"/>
                </a:solidFill>
              </a:rPr>
              <a:t>Плетюхина</a:t>
            </a:r>
            <a:r>
              <a:rPr lang="ru-RU" b="1" dirty="0" smtClean="0">
                <a:solidFill>
                  <a:schemeClr val="bg1"/>
                </a:solidFill>
              </a:rPr>
              <a:t> Л.Л., Круглова Л.В.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Пальчиковый </a:t>
            </a:r>
            <a:r>
              <a:rPr lang="ru-RU" sz="2800" dirty="0" smtClean="0"/>
              <a:t>театр - это набор фигурок-персонажей, которые надеваются на отдельный пальчик. Это могут быть просто </a:t>
            </a:r>
            <a:r>
              <a:rPr lang="ru-RU" sz="2800" dirty="0" smtClean="0"/>
              <a:t>отдельные куколки, животные, всем известные персонажи наших любимых русских народных сказок.</a:t>
            </a:r>
            <a:endParaRPr lang="ru-RU" sz="2800" dirty="0"/>
          </a:p>
        </p:txBody>
      </p:sp>
      <p:pic>
        <p:nvPicPr>
          <p:cNvPr id="26626" name="Picture 2" descr="https://avatars.mds.yandex.net/i?id=b103faaaac42ccb326a362ff7aa82fd73fac3c82-75472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256"/>
            <a:ext cx="3500462" cy="239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4972f3ff930c202b29f85440d0a98fe6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5435822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cf88f6416c8b7795f887784e8911f31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57150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736244b66990966f3b3851e46e86d5d7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764" y="0"/>
            <a:ext cx="4594622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Пальчиковые игрушки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572032" cy="45545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вид театральной игрушки, которая надевается на пальцы рук. </a:t>
            </a:r>
          </a:p>
          <a:p>
            <a:r>
              <a:rPr lang="ru-RU" dirty="0" smtClean="0"/>
              <a:t>Данный вид игрушек прекрасно подходит для маленьких детей. Изготавливаются они из шерсти, ткани, поролона или бумаги.</a:t>
            </a:r>
            <a:endParaRPr lang="ru-RU" dirty="0"/>
          </a:p>
        </p:txBody>
      </p:sp>
      <p:pic>
        <p:nvPicPr>
          <p:cNvPr id="4" name="Рисунок 3" descr="HTB1Xyn2OsfpK1RjSZFOq6y6nFXaa.jpg_q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28800"/>
            <a:ext cx="376707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417f67aaab1e2551e4179881b86bb5a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764" y="0"/>
            <a:ext cx="45946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8f633a088048ad3d51233086ea05aa5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764" y="-73842"/>
            <a:ext cx="4650004" cy="6931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Мастер- класс изготовление куклы «</a:t>
            </a:r>
            <a:r>
              <a:rPr lang="ru-RU" b="1" dirty="0" err="1" smtClean="0">
                <a:solidFill>
                  <a:schemeClr val="bg1"/>
                </a:solidFill>
              </a:rPr>
              <a:t>Десятиручки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avatars.mds.yandex.net/i?id=bf4b2362fcb0920e46f224088f00d9bbbe6bf4d2-828780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643050"/>
            <a:ext cx="4143403" cy="4143404"/>
          </a:xfrm>
          <a:prstGeom prst="rect">
            <a:avLst/>
          </a:prstGeom>
          <a:noFill/>
        </p:spPr>
      </p:pic>
      <p:pic>
        <p:nvPicPr>
          <p:cNvPr id="20484" name="Picture 4" descr="https://avatars.mds.yandex.net/i?id=711d831e66603a55943ebe4f2ef3e43c0058b53e-827395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59511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5715040" cy="56975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Кукла </a:t>
            </a:r>
            <a:r>
              <a:rPr lang="ru-RU" dirty="0" err="1" smtClean="0"/>
              <a:t>Десятиручка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появилась </a:t>
            </a:r>
            <a:r>
              <a:rPr lang="ru-RU" dirty="0" smtClean="0"/>
              <a:t>на Руси не </a:t>
            </a:r>
            <a:r>
              <a:rPr lang="ru-RU" dirty="0" smtClean="0"/>
              <a:t>просто так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Есть </a:t>
            </a:r>
            <a:r>
              <a:rPr lang="ru-RU" dirty="0" smtClean="0"/>
              <a:t>старая история, рассказывающая о происхождении оберега.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Согласно ей, кукла-помощница была подарена одной славянке богиней </a:t>
            </a:r>
            <a:r>
              <a:rPr lang="ru-RU" dirty="0" err="1" smtClean="0"/>
              <a:t>Макошь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Издавна </a:t>
            </a:r>
            <a:r>
              <a:rPr lang="ru-RU" dirty="0" smtClean="0"/>
              <a:t>богиня </a:t>
            </a:r>
            <a:r>
              <a:rPr lang="ru-RU" dirty="0" err="1" smtClean="0"/>
              <a:t>Макошь</a:t>
            </a:r>
            <a:r>
              <a:rPr lang="ru-RU" dirty="0" smtClean="0"/>
              <a:t> оказывала покровительство женщинам, всячески поддерживая их, защищая и обеспечивая лад в семье.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f6b46eae345b8f0c6e35ad32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428736"/>
            <a:ext cx="3428992" cy="502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41218_131056_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10729" cy="3983047"/>
          </a:xfrm>
        </p:spPr>
      </p:pic>
      <p:pic>
        <p:nvPicPr>
          <p:cNvPr id="5" name="Рисунок 4" descr="IMG_20241218_133937_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3286124"/>
            <a:ext cx="447675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41218_134209_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3857628"/>
          </a:xfrm>
          <a:prstGeom prst="rect">
            <a:avLst/>
          </a:prstGeom>
        </p:spPr>
      </p:pic>
      <p:pic>
        <p:nvPicPr>
          <p:cNvPr id="5" name="Рисунок 4" descr="IMG_20241218_140333_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786058"/>
            <a:ext cx="542925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Спектакль «Волшебная веточка»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z_Kdfp8VB5I_RWnqIPK2bxwpQieVfBBCdfc3rv_9YUD-zbIj6T5KwEmfu4Kckvs3GMqhvJnWoux6Njn5W1vXDc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74"/>
            <a:ext cx="2857519" cy="5500726"/>
          </a:xfrm>
        </p:spPr>
      </p:pic>
      <p:pic>
        <p:nvPicPr>
          <p:cNvPr id="5" name="Рисунок 4" descr="WRRzon6CaoC0FPD3hwJOG0Axmdk5kiqtBb4ja7mNjlILBnwGSdnydty8qPi7pEAnF8k8YoEFpa1QuJcjc0PCN-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643314"/>
            <a:ext cx="6096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50128-WA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62919"/>
            <a:ext cx="8295959" cy="4666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50128-WA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422960" cy="473791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50128-WA0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3159695" cy="5429264"/>
          </a:xfrm>
        </p:spPr>
      </p:pic>
      <p:pic>
        <p:nvPicPr>
          <p:cNvPr id="5" name="Рисунок 4" descr="IMG-20250128-WA0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4" y="1571612"/>
            <a:ext cx="5461006" cy="30718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Теневой театр (</a:t>
            </a:r>
            <a:r>
              <a:rPr lang="ru-RU" dirty="0" err="1" smtClean="0">
                <a:solidFill>
                  <a:schemeClr val="bg1"/>
                </a:solidFill>
              </a:rPr>
              <a:t>театр</a:t>
            </a:r>
            <a:r>
              <a:rPr lang="ru-RU" dirty="0" smtClean="0">
                <a:solidFill>
                  <a:schemeClr val="bg1"/>
                </a:solidFill>
              </a:rPr>
              <a:t> теней)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286412" cy="47577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Силуэтные картинки или предметы могут быть сделаны из обыкновенной бумаги, кальки или картона.</a:t>
            </a:r>
          </a:p>
          <a:p>
            <a:r>
              <a:rPr lang="ru-RU" dirty="0" smtClean="0"/>
              <a:t> Широко известны теневые представления, в которых с помощью ладоней изображаются различные животные и люди. </a:t>
            </a:r>
          </a:p>
          <a:p>
            <a:r>
              <a:rPr lang="ru-RU" dirty="0" smtClean="0"/>
              <a:t>Этот прием можно смело использовать в театре теней.</a:t>
            </a:r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357586" cy="1888642"/>
          </a:xfrm>
          <a:prstGeom prst="rect">
            <a:avLst/>
          </a:prstGeom>
        </p:spPr>
      </p:pic>
      <p:pic>
        <p:nvPicPr>
          <p:cNvPr id="5" name="Рисунок 4" descr="700-n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861048"/>
            <a:ext cx="2976560" cy="268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Благодарим за внимание!!!!!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Дидактический театр на застёжках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71612"/>
            <a:ext cx="5580112" cy="5286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Такой театр развивает воображение, творческие способности, мышление, память, логику, мелкую моторику рук. </a:t>
            </a:r>
          </a:p>
          <a:p>
            <a:r>
              <a:rPr lang="ru-RU" dirty="0" smtClean="0"/>
              <a:t>Детям интересно, обыгрывая сказку, сопровождать сюжет дополнительными манипуляциями, они одновременно учатся завязывать шнурки, пристёгивать пуговицы, застёгивать молнию и т.д.</a:t>
            </a:r>
            <a:endParaRPr lang="ru-RU" dirty="0"/>
          </a:p>
        </p:txBody>
      </p:sp>
      <p:pic>
        <p:nvPicPr>
          <p:cNvPr id="4" name="Рисунок 3" descr="801780_1460267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32856"/>
            <a:ext cx="34221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Перчаточные игрушки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571612"/>
            <a:ext cx="4429726" cy="45545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Популярный вид театрализованной игрушки, которая надевается на руку.</a:t>
            </a:r>
          </a:p>
          <a:p>
            <a:r>
              <a:rPr lang="ru-RU" dirty="0" smtClean="0"/>
              <a:t>Основой игрушки является перчатка. </a:t>
            </a:r>
          </a:p>
          <a:p>
            <a:r>
              <a:rPr lang="ru-RU" dirty="0" smtClean="0"/>
              <a:t>Самым популярным представителем такой игрушки является Петрушка – скоморох и шутник.</a:t>
            </a:r>
            <a:endParaRPr lang="ru-RU" dirty="0"/>
          </a:p>
        </p:txBody>
      </p:sp>
      <p:pic>
        <p:nvPicPr>
          <p:cNvPr id="4" name="Рисунок 3" descr="e78ca86f26a496788853b02fc7904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403244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Тростевые куклы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4" y="4077072"/>
            <a:ext cx="8808913" cy="23523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Вид театральной игрушки, которая приводится в движение с помощью трости, на которую надета кукла. </a:t>
            </a:r>
          </a:p>
          <a:p>
            <a:r>
              <a:rPr lang="ru-RU" dirty="0" smtClean="0"/>
              <a:t>У таких кукол может быть не одна, а две трости, тогда и управляется она двумя руками. </a:t>
            </a:r>
            <a:endParaRPr lang="ru-RU" dirty="0"/>
          </a:p>
        </p:txBody>
      </p:sp>
      <p:sp>
        <p:nvSpPr>
          <p:cNvPr id="4" name="AutoShape 4" descr="https://cs5.livemaster.ru/storage/dd/48/e507d6a4fb2fa15a2898313dd410--kukly-i-igrushki-trostevye-kukly-dlya-teat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radostno.ru/images/gallery/pic1764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320000" cy="24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Настольный театр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330" y="1357298"/>
            <a:ext cx="4537074" cy="476886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Представляет собой картонные или фанерные силуэты на устойчивых подставках. </a:t>
            </a:r>
          </a:p>
          <a:p>
            <a:r>
              <a:rPr lang="ru-RU" dirty="0" smtClean="0"/>
              <a:t>Все персонажи окрашены с двух сторон и передвигаются скольжением по столу.</a:t>
            </a:r>
            <a:endParaRPr lang="ru-RU" dirty="0"/>
          </a:p>
        </p:txBody>
      </p:sp>
      <p:pic>
        <p:nvPicPr>
          <p:cNvPr id="4" name="Рисунок 3" descr="9fe9201f4ecef3f8391bab2fb53b3a3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74" y="1916832"/>
            <a:ext cx="335074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Театр</a:t>
            </a:r>
            <a:r>
              <a:rPr lang="ru-RU" dirty="0" smtClean="0"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масок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385685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Способствует развитию психофизических способностей, помогает справиться с застенчивостью, дети с удовольствием показывают мимику животных, имитируют голоса животных</a:t>
            </a:r>
            <a:endParaRPr lang="ru-RU" dirty="0"/>
          </a:p>
        </p:txBody>
      </p:sp>
      <p:pic>
        <p:nvPicPr>
          <p:cNvPr id="4" name="Рисунок 3" descr="s120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3495902" cy="409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147</TotalTime>
  <Words>459</Words>
  <Application>Microsoft Office PowerPoint</Application>
  <PresentationFormat>Экран (4:3)</PresentationFormat>
  <Paragraphs>51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Техническая</vt:lpstr>
      <vt:lpstr>Сообщество  «Театральная Игрушка»  Игрушки для театрализованных игр  </vt:lpstr>
      <vt:lpstr>Требования, предъявляемые к театрализованным игрушкам</vt:lpstr>
      <vt:lpstr>Пальчиковые игрушки </vt:lpstr>
      <vt:lpstr>Теневой театр (театр теней) </vt:lpstr>
      <vt:lpstr>Дидактический театр на застёжках </vt:lpstr>
      <vt:lpstr>Перчаточные игрушки </vt:lpstr>
      <vt:lpstr>Тростевые куклы</vt:lpstr>
      <vt:lpstr>Настольный театр </vt:lpstr>
      <vt:lpstr>Театр масок </vt:lpstr>
      <vt:lpstr>ВЯЗАНАЯ ИГРУШКА мастер – класс Маврина Е.Ю.,  Фоканова А.Е.</vt:lpstr>
      <vt:lpstr>Театр вязаных игрушек</vt:lpstr>
      <vt:lpstr>Слайд 12</vt:lpstr>
      <vt:lpstr>Слайд 13</vt:lpstr>
      <vt:lpstr>Слайд 14</vt:lpstr>
      <vt:lpstr>Безопасность  это самый важный фактор выбора чего-угодно, что касается детей. Очень важно, чтобы все детали игрушки были хорошо закреплены и имели такие характеристики, при которых исключалась бы любая вероятность травмирования ребёнка, Вязаная игрушка не может травмировать: твердых и острых деталей в ней попросту нет, а оторвать деталь будет достаточно сложно, особенно, если речь идет об амигуруми</vt:lpstr>
      <vt:lpstr>Стимуляция развития тактильных ощущений Поверхность вязаной игрушки не гладкая, а рельефная, что стимулирует развития тактильных ощущений у ребенка. Ощупывать и ощущать пальчиками неровности - полезное упражнение для развития мелкой моторики.</vt:lpstr>
      <vt:lpstr>Экологичность Как правило, игрушки вяжутся из экологически чистых, натуральных материалов, не вызывающих аллергических реакций. То же самое касается и наполнителя - холофайбера.</vt:lpstr>
      <vt:lpstr>Уникальность и индивидуальность Крайне трудно создать две одинаковые вязаные игрушки, даже если работаешь по одной и той же схеме. Каждая игрушка - единственная и неповторимая, созданная в единственном экземпляре. </vt:lpstr>
      <vt:lpstr>Невесомость Амигуруми и другие вязаные игрушки набиваются не ватой, а легким, воздушным и практически невесомым холофайбером.</vt:lpstr>
      <vt:lpstr>Мягкость Чаще всего вязаная игрушка по мягкости напоминает подушку и не содержит в себе острых или колючих деталей. Ее приятно обнимать.</vt:lpstr>
      <vt:lpstr>Практичность Ухаживать за вязаными игрушками очень просто. Если их правильно стирать и чистить, можно не бояться, что они потеряют форму. </vt:lpstr>
      <vt:lpstr>Слайд 22</vt:lpstr>
      <vt:lpstr>Слайд 23</vt:lpstr>
      <vt:lpstr>Слайд 24</vt:lpstr>
      <vt:lpstr>Вязаные игрушки — это классика, которая никогда не выйдет из моды.  Вязаный театр играет большую роль в педагогическом процессе дошкольного учреждения в контексте реализации ФГОС ДО, так как он способствует развитию мелкой моторики рук, внимания, памяти, мышления, речи, творческому развитию детей, формированию у них базиса личностной культуры. Желаем удачи! </vt:lpstr>
      <vt:lpstr>Пальчиковый театр из фетра мастер – класс Плетюхина Л.Л., Круглова Л.В.</vt:lpstr>
      <vt:lpstr>Слайд 27</vt:lpstr>
      <vt:lpstr>Слайд 28</vt:lpstr>
      <vt:lpstr>Слайд 29</vt:lpstr>
      <vt:lpstr>Слайд 30</vt:lpstr>
      <vt:lpstr>Слайд 31</vt:lpstr>
      <vt:lpstr>Мастер- класс изготовление куклы «Десятиручки»</vt:lpstr>
      <vt:lpstr>Слайд 33</vt:lpstr>
      <vt:lpstr>Слайд 34</vt:lpstr>
      <vt:lpstr>Слайд 35</vt:lpstr>
      <vt:lpstr>Спектакль «Волшебная веточка»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и материалы для театрализованных и игр</dc:title>
  <dc:creator>Я</dc:creator>
  <cp:lastModifiedBy>пк</cp:lastModifiedBy>
  <cp:revision>9</cp:revision>
  <dcterms:created xsi:type="dcterms:W3CDTF">2020-04-19T12:59:14Z</dcterms:created>
  <dcterms:modified xsi:type="dcterms:W3CDTF">2025-01-28T08:57:57Z</dcterms:modified>
</cp:coreProperties>
</file>