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6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B0446-40B6-4305-B4E3-733EBC7EE4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71F2D3-260F-4888-8D9F-F935F48B2855}">
      <dgm:prSet/>
      <dgm:spPr/>
      <dgm:t>
        <a:bodyPr/>
        <a:lstStyle/>
        <a:p>
          <a:r>
            <a:rPr lang="ru-RU"/>
            <a:t>Подготовка места действия</a:t>
          </a:r>
          <a:endParaRPr lang="en-US"/>
        </a:p>
      </dgm:t>
    </dgm:pt>
    <dgm:pt modelId="{E6F27E87-694A-4062-94F4-61000D9D8BD0}" type="parTrans" cxnId="{3170D74F-128A-4005-8A2A-3972A2B4CA05}">
      <dgm:prSet/>
      <dgm:spPr/>
      <dgm:t>
        <a:bodyPr/>
        <a:lstStyle/>
        <a:p>
          <a:endParaRPr lang="en-US"/>
        </a:p>
      </dgm:t>
    </dgm:pt>
    <dgm:pt modelId="{AEAAA7C0-A16A-4520-9F9F-09733342017E}" type="sibTrans" cxnId="{3170D74F-128A-4005-8A2A-3972A2B4CA05}">
      <dgm:prSet/>
      <dgm:spPr/>
      <dgm:t>
        <a:bodyPr/>
        <a:lstStyle/>
        <a:p>
          <a:endParaRPr lang="en-US"/>
        </a:p>
      </dgm:t>
    </dgm:pt>
    <dgm:pt modelId="{336759ED-759C-4D4A-B96A-46A37EA00BD5}">
      <dgm:prSet/>
      <dgm:spPr/>
      <dgm:t>
        <a:bodyPr/>
        <a:lstStyle/>
        <a:p>
          <a:r>
            <a:rPr lang="ru-RU"/>
            <a:t>Ход спектакля</a:t>
          </a:r>
          <a:endParaRPr lang="en-US"/>
        </a:p>
      </dgm:t>
    </dgm:pt>
    <dgm:pt modelId="{C93D93C4-B52B-4523-BE99-DBFE0823BE42}" type="parTrans" cxnId="{36FF0C20-7B49-4087-A61F-6ED471C01830}">
      <dgm:prSet/>
      <dgm:spPr/>
      <dgm:t>
        <a:bodyPr/>
        <a:lstStyle/>
        <a:p>
          <a:endParaRPr lang="en-US"/>
        </a:p>
      </dgm:t>
    </dgm:pt>
    <dgm:pt modelId="{E6C85365-1561-44B5-AA97-891497B9E1BB}" type="sibTrans" cxnId="{36FF0C20-7B49-4087-A61F-6ED471C01830}">
      <dgm:prSet/>
      <dgm:spPr/>
      <dgm:t>
        <a:bodyPr/>
        <a:lstStyle/>
        <a:p>
          <a:endParaRPr lang="en-US"/>
        </a:p>
      </dgm:t>
    </dgm:pt>
    <dgm:pt modelId="{872AF5E7-C16C-4C93-8E09-01A421F66DAF}">
      <dgm:prSet/>
      <dgm:spPr/>
      <dgm:t>
        <a:bodyPr/>
        <a:lstStyle/>
        <a:p>
          <a:r>
            <a:rPr lang="ru-RU"/>
            <a:t>Окончание представления</a:t>
          </a:r>
          <a:endParaRPr lang="en-US"/>
        </a:p>
      </dgm:t>
    </dgm:pt>
    <dgm:pt modelId="{8293E30A-2CF2-49AB-940B-87818B1DBC3E}" type="parTrans" cxnId="{EE57B4F7-BF32-457A-BF82-04E5740334DE}">
      <dgm:prSet/>
      <dgm:spPr/>
      <dgm:t>
        <a:bodyPr/>
        <a:lstStyle/>
        <a:p>
          <a:endParaRPr lang="en-US"/>
        </a:p>
      </dgm:t>
    </dgm:pt>
    <dgm:pt modelId="{85537532-8D5D-4D11-AB9C-8E6BEB542A87}" type="sibTrans" cxnId="{EE57B4F7-BF32-457A-BF82-04E5740334DE}">
      <dgm:prSet/>
      <dgm:spPr/>
      <dgm:t>
        <a:bodyPr/>
        <a:lstStyle/>
        <a:p>
          <a:endParaRPr lang="en-US"/>
        </a:p>
      </dgm:t>
    </dgm:pt>
    <dgm:pt modelId="{CE9145D3-35EC-4C4F-9BB8-C0E4B0013C81}" type="pres">
      <dgm:prSet presAssocID="{7CAB0446-40B6-4305-B4E3-733EBC7EE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193FB-A9C9-4213-87B2-0D9B582AB029}" type="pres">
      <dgm:prSet presAssocID="{D671F2D3-260F-4888-8D9F-F935F48B28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6576D-52D1-40B2-99BA-07E47C5E7DA6}" type="pres">
      <dgm:prSet presAssocID="{AEAAA7C0-A16A-4520-9F9F-09733342017E}" presName="spacer" presStyleCnt="0"/>
      <dgm:spPr/>
    </dgm:pt>
    <dgm:pt modelId="{79710BBC-41DF-460F-B2F2-86DE80987296}" type="pres">
      <dgm:prSet presAssocID="{336759ED-759C-4D4A-B96A-46A37EA00B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7D583-EE62-42FA-BF97-E3819D136CEB}" type="pres">
      <dgm:prSet presAssocID="{E6C85365-1561-44B5-AA97-891497B9E1BB}" presName="spacer" presStyleCnt="0"/>
      <dgm:spPr/>
    </dgm:pt>
    <dgm:pt modelId="{1556885A-07D3-4386-8634-50F67257B9BD}" type="pres">
      <dgm:prSet presAssocID="{872AF5E7-C16C-4C93-8E09-01A421F66D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0D74F-128A-4005-8A2A-3972A2B4CA05}" srcId="{7CAB0446-40B6-4305-B4E3-733EBC7EE4F3}" destId="{D671F2D3-260F-4888-8D9F-F935F48B2855}" srcOrd="0" destOrd="0" parTransId="{E6F27E87-694A-4062-94F4-61000D9D8BD0}" sibTransId="{AEAAA7C0-A16A-4520-9F9F-09733342017E}"/>
    <dgm:cxn modelId="{36FF0C20-7B49-4087-A61F-6ED471C01830}" srcId="{7CAB0446-40B6-4305-B4E3-733EBC7EE4F3}" destId="{336759ED-759C-4D4A-B96A-46A37EA00BD5}" srcOrd="1" destOrd="0" parTransId="{C93D93C4-B52B-4523-BE99-DBFE0823BE42}" sibTransId="{E6C85365-1561-44B5-AA97-891497B9E1BB}"/>
    <dgm:cxn modelId="{41253000-C67C-4279-BCCD-510AA69AC627}" type="presOf" srcId="{7CAB0446-40B6-4305-B4E3-733EBC7EE4F3}" destId="{CE9145D3-35EC-4C4F-9BB8-C0E4B0013C81}" srcOrd="0" destOrd="0" presId="urn:microsoft.com/office/officeart/2005/8/layout/vList2"/>
    <dgm:cxn modelId="{9B8B87CE-C157-4B11-B8E5-F9CA99328390}" type="presOf" srcId="{872AF5E7-C16C-4C93-8E09-01A421F66DAF}" destId="{1556885A-07D3-4386-8634-50F67257B9BD}" srcOrd="0" destOrd="0" presId="urn:microsoft.com/office/officeart/2005/8/layout/vList2"/>
    <dgm:cxn modelId="{EE57B4F7-BF32-457A-BF82-04E5740334DE}" srcId="{7CAB0446-40B6-4305-B4E3-733EBC7EE4F3}" destId="{872AF5E7-C16C-4C93-8E09-01A421F66DAF}" srcOrd="2" destOrd="0" parTransId="{8293E30A-2CF2-49AB-940B-87818B1DBC3E}" sibTransId="{85537532-8D5D-4D11-AB9C-8E6BEB542A87}"/>
    <dgm:cxn modelId="{CB92F9A8-C082-476E-BE6D-EB9F5F322382}" type="presOf" srcId="{D671F2D3-260F-4888-8D9F-F935F48B2855}" destId="{EE9193FB-A9C9-4213-87B2-0D9B582AB029}" srcOrd="0" destOrd="0" presId="urn:microsoft.com/office/officeart/2005/8/layout/vList2"/>
    <dgm:cxn modelId="{6AEEA2A1-61E6-43FD-BA73-199C9C291F75}" type="presOf" srcId="{336759ED-759C-4D4A-B96A-46A37EA00BD5}" destId="{79710BBC-41DF-460F-B2F2-86DE80987296}" srcOrd="0" destOrd="0" presId="urn:microsoft.com/office/officeart/2005/8/layout/vList2"/>
    <dgm:cxn modelId="{709664E7-0BB7-4F4E-8727-A084CDE48527}" type="presParOf" srcId="{CE9145D3-35EC-4C4F-9BB8-C0E4B0013C81}" destId="{EE9193FB-A9C9-4213-87B2-0D9B582AB029}" srcOrd="0" destOrd="0" presId="urn:microsoft.com/office/officeart/2005/8/layout/vList2"/>
    <dgm:cxn modelId="{7875DCC2-7599-4838-86E1-C8C9417A1BE3}" type="presParOf" srcId="{CE9145D3-35EC-4C4F-9BB8-C0E4B0013C81}" destId="{ADE6576D-52D1-40B2-99BA-07E47C5E7DA6}" srcOrd="1" destOrd="0" presId="urn:microsoft.com/office/officeart/2005/8/layout/vList2"/>
    <dgm:cxn modelId="{61F5D250-6CAF-42C6-8B08-05115E358825}" type="presParOf" srcId="{CE9145D3-35EC-4C4F-9BB8-C0E4B0013C81}" destId="{79710BBC-41DF-460F-B2F2-86DE80987296}" srcOrd="2" destOrd="0" presId="urn:microsoft.com/office/officeart/2005/8/layout/vList2"/>
    <dgm:cxn modelId="{CFE68B00-1A4B-401D-90F3-CD3323E76D98}" type="presParOf" srcId="{CE9145D3-35EC-4C4F-9BB8-C0E4B0013C81}" destId="{6847D583-EE62-42FA-BF97-E3819D136CEB}" srcOrd="3" destOrd="0" presId="urn:microsoft.com/office/officeart/2005/8/layout/vList2"/>
    <dgm:cxn modelId="{EBBD6F1E-095F-49F7-AC1D-49445EE96D5E}" type="presParOf" srcId="{CE9145D3-35EC-4C4F-9BB8-C0E4B0013C81}" destId="{1556885A-07D3-4386-8634-50F67257B9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193FB-A9C9-4213-87B2-0D9B582AB029}">
      <dsp:nvSpPr>
        <dsp:cNvPr id="0" name=""/>
        <dsp:cNvSpPr/>
      </dsp:nvSpPr>
      <dsp:spPr>
        <a:xfrm>
          <a:off x="0" y="41704"/>
          <a:ext cx="6403994" cy="159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/>
            <a:t>Подготовка места действия</a:t>
          </a:r>
          <a:endParaRPr lang="en-US" sz="4000" kern="1200"/>
        </a:p>
      </dsp:txBody>
      <dsp:txXfrm>
        <a:off x="77676" y="119380"/>
        <a:ext cx="6248642" cy="1435848"/>
      </dsp:txXfrm>
    </dsp:sp>
    <dsp:sp modelId="{79710BBC-41DF-460F-B2F2-86DE80987296}">
      <dsp:nvSpPr>
        <dsp:cNvPr id="0" name=""/>
        <dsp:cNvSpPr/>
      </dsp:nvSpPr>
      <dsp:spPr>
        <a:xfrm>
          <a:off x="0" y="1748104"/>
          <a:ext cx="6403994" cy="1591200"/>
        </a:xfrm>
        <a:prstGeom prst="roundRect">
          <a:avLst/>
        </a:prstGeom>
        <a:gradFill rotWithShape="0">
          <a:gsLst>
            <a:gs pos="0">
              <a:schemeClr val="accent2">
                <a:hueOff val="509809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09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/>
            <a:t>Ход спектакля</a:t>
          </a:r>
          <a:endParaRPr lang="en-US" sz="4000" kern="1200"/>
        </a:p>
      </dsp:txBody>
      <dsp:txXfrm>
        <a:off x="77676" y="1825780"/>
        <a:ext cx="6248642" cy="1435848"/>
      </dsp:txXfrm>
    </dsp:sp>
    <dsp:sp modelId="{1556885A-07D3-4386-8634-50F67257B9BD}">
      <dsp:nvSpPr>
        <dsp:cNvPr id="0" name=""/>
        <dsp:cNvSpPr/>
      </dsp:nvSpPr>
      <dsp:spPr>
        <a:xfrm>
          <a:off x="0" y="3454504"/>
          <a:ext cx="6403994" cy="1591200"/>
        </a:xfrm>
        <a:prstGeom prst="roundRect">
          <a:avLst/>
        </a:prstGeom>
        <a:gradFill rotWithShape="0">
          <a:gsLst>
            <a:gs pos="0">
              <a:schemeClr val="accent2">
                <a:hueOff val="101961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1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/>
            <a:t>Окончание представления</a:t>
          </a:r>
          <a:endParaRPr lang="en-US" sz="4000" kern="1200"/>
        </a:p>
      </dsp:txBody>
      <dsp:txXfrm>
        <a:off x="77676" y="3532180"/>
        <a:ext cx="6248642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FDD2-8F1E-4AFB-8ADB-34465BFE018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F6EE7-0C96-4C0A-BE20-FBE578F4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356" y="1498209"/>
            <a:ext cx="8262730" cy="1619008"/>
          </a:xfrm>
        </p:spPr>
        <p:txBody>
          <a:bodyPr>
            <a:noAutofit/>
          </a:bodyPr>
          <a:lstStyle/>
          <a:p>
            <a:r>
              <a:rPr lang="ru-RU" sz="7200" dirty="0"/>
              <a:t>Теневой театр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295" y="3629464"/>
            <a:ext cx="9448800" cy="1139483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577" y="1963666"/>
            <a:ext cx="2842944" cy="23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5CC8773-0E3F-4D1C-A409-0353003E6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9160FC1-6959-4BB1-8E7A-0CA07E8BA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внутренний, огонь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CCADABF-135D-483C-A553-55AD8892A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38680B-A17C-4BA9-92AC-98785581C61E}"/>
              </a:ext>
            </a:extLst>
          </p:cNvPr>
          <p:cNvSpPr txBox="1"/>
          <p:nvPr/>
        </p:nvSpPr>
        <p:spPr>
          <a:xfrm>
            <a:off x="1371600" y="2014028"/>
            <a:ext cx="9448800" cy="2361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dirty="0" err="1">
                <a:latin typeface="+mj-lt"/>
                <a:ea typeface="+mj-ea"/>
                <a:cs typeface="+mj-cs"/>
              </a:rPr>
              <a:t>Игра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со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светом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и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тенью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–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одна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из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самых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известных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99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>
            <a:extLst>
              <a:ext uri="{FF2B5EF4-FFF2-40B4-BE49-F238E27FC236}">
                <a16:creationId xmlns:a16="http://schemas.microsoft.com/office/drawing/2014/main" xmlns="" id="{15CC8773-0E3F-4D1C-A409-0353003E6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4EAD5-B5DD-4BE3-8982-58256090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1" y="1041009"/>
            <a:ext cx="4265574" cy="11125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Чему</a:t>
            </a:r>
            <a:r>
              <a:rPr lang="en-US" dirty="0"/>
              <a:t> </a:t>
            </a:r>
            <a:r>
              <a:rPr lang="en-US" dirty="0" err="1"/>
              <a:t>учатся</a:t>
            </a:r>
            <a:r>
              <a:rPr lang="en-US" dirty="0"/>
              <a:t> </a:t>
            </a:r>
            <a:r>
              <a:rPr lang="en-US" dirty="0" err="1"/>
              <a:t>дети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626750-1E42-4F0E-A2C9-D8E30BA4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900" y="2393909"/>
            <a:ext cx="5013146" cy="385411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Развивают</a:t>
            </a:r>
            <a:r>
              <a:rPr lang="en-US" sz="2800" dirty="0"/>
              <a:t> </a:t>
            </a:r>
            <a:r>
              <a:rPr lang="en-US" sz="2800" dirty="0" err="1"/>
              <a:t>свою</a:t>
            </a:r>
            <a:r>
              <a:rPr lang="en-US" sz="2800" dirty="0"/>
              <a:t> </a:t>
            </a:r>
            <a:r>
              <a:rPr lang="en-US" sz="2800" dirty="0" err="1"/>
              <a:t>фантазию</a:t>
            </a:r>
            <a:r>
              <a:rPr lang="en-US" sz="2800" dirty="0"/>
              <a:t>, </a:t>
            </a:r>
            <a:r>
              <a:rPr lang="en-US" sz="2800" dirty="0" err="1"/>
              <a:t>воображение</a:t>
            </a:r>
            <a:r>
              <a:rPr lang="en-US" sz="2800" dirty="0"/>
              <a:t> и </a:t>
            </a:r>
            <a:r>
              <a:rPr lang="en-US" sz="2800" dirty="0" err="1"/>
              <a:t>творческие</a:t>
            </a:r>
            <a:r>
              <a:rPr lang="en-US" sz="2800" dirty="0"/>
              <a:t> </a:t>
            </a:r>
            <a:r>
              <a:rPr lang="en-US" sz="2800" dirty="0" err="1"/>
              <a:t>способности</a:t>
            </a:r>
            <a:endParaRPr lang="en-US" sz="2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Планировать</a:t>
            </a:r>
            <a:r>
              <a:rPr lang="en-US" sz="2800" dirty="0"/>
              <a:t> </a:t>
            </a:r>
            <a:r>
              <a:rPr lang="en-US" sz="2800" dirty="0" err="1"/>
              <a:t>свои</a:t>
            </a:r>
            <a:r>
              <a:rPr lang="en-US" sz="2800" dirty="0"/>
              <a:t> </a:t>
            </a:r>
            <a:r>
              <a:rPr lang="en-US" sz="2800" dirty="0" err="1"/>
              <a:t>действия</a:t>
            </a:r>
            <a:r>
              <a:rPr lang="en-US" sz="2800" dirty="0"/>
              <a:t> и </a:t>
            </a:r>
            <a:r>
              <a:rPr lang="en-US" sz="2800" dirty="0" err="1"/>
              <a:t>их</a:t>
            </a:r>
            <a:r>
              <a:rPr lang="en-US" sz="2800" dirty="0"/>
              <a:t> </a:t>
            </a:r>
            <a:r>
              <a:rPr lang="en-US" sz="2800" dirty="0" err="1"/>
              <a:t>последовательность</a:t>
            </a:r>
            <a:endParaRPr lang="en-US" sz="2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Совместной</a:t>
            </a:r>
            <a:r>
              <a:rPr lang="en-US" sz="2800" dirty="0"/>
              <a:t> </a:t>
            </a:r>
            <a:r>
              <a:rPr lang="en-US" sz="2800" dirty="0" err="1"/>
              <a:t>работе</a:t>
            </a:r>
            <a:endParaRPr lang="en-US" sz="2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Получаю</a:t>
            </a:r>
            <a:r>
              <a:rPr lang="en-US" sz="2800" dirty="0"/>
              <a:t> </a:t>
            </a:r>
            <a:r>
              <a:rPr lang="en-US" sz="2800" dirty="0" err="1"/>
              <a:t>познания</a:t>
            </a:r>
            <a:r>
              <a:rPr lang="en-US" sz="2800" dirty="0"/>
              <a:t> в </a:t>
            </a:r>
            <a:r>
              <a:rPr lang="en-US" sz="2800" dirty="0" err="1"/>
              <a:t>области</a:t>
            </a:r>
            <a:r>
              <a:rPr lang="en-US" sz="2800" dirty="0"/>
              <a:t> </a:t>
            </a:r>
            <a:r>
              <a:rPr lang="en-US" sz="2800" dirty="0" err="1"/>
              <a:t>света</a:t>
            </a:r>
            <a:r>
              <a:rPr lang="en-US" sz="2800" dirty="0"/>
              <a:t> и </a:t>
            </a:r>
            <a:r>
              <a:rPr lang="en-US" sz="2800" dirty="0" err="1"/>
              <a:t>тени</a:t>
            </a:r>
            <a:endParaRPr lang="en-US" sz="2800" dirty="0"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xmlns="" id="{8D25211A-4CA0-4B53-82BB-1EE7C7F3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9B19EB-FEB6-481B-B050-B2ACE8CC76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53802-2FE2-4F1F-B256-423BEF09F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CFA38126-386E-47D5-B03C-E086CAAA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19" y="1619654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/>
              <a:t>Как</a:t>
            </a:r>
            <a:r>
              <a:rPr lang="en-US" sz="4000" dirty="0"/>
              <a:t> </a:t>
            </a:r>
            <a:r>
              <a:rPr lang="en-US" sz="4000" dirty="0" err="1"/>
              <a:t>сделать</a:t>
            </a:r>
            <a:r>
              <a:rPr lang="en-US" sz="4000" dirty="0"/>
              <a:t> </a:t>
            </a:r>
            <a:r>
              <a:rPr lang="en-US" sz="4000" dirty="0" err="1"/>
              <a:t>театр</a:t>
            </a:r>
            <a:r>
              <a:rPr lang="en-US" sz="4000" dirty="0"/>
              <a:t> </a:t>
            </a:r>
            <a:r>
              <a:rPr lang="en-US" sz="4000" dirty="0" err="1"/>
              <a:t>теней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6D20A5D6-C150-48E9-BBA7-5158EA22F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843" y="2690446"/>
            <a:ext cx="5476240" cy="3432517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Рама</a:t>
            </a:r>
            <a:r>
              <a:rPr lang="en-US" sz="3200" dirty="0"/>
              <a:t> </a:t>
            </a:r>
            <a:r>
              <a:rPr lang="en-US" sz="3200" dirty="0" err="1"/>
              <a:t>или</a:t>
            </a:r>
            <a:r>
              <a:rPr lang="en-US" sz="3200" dirty="0"/>
              <a:t> </a:t>
            </a:r>
            <a:r>
              <a:rPr lang="en-US" sz="3200" dirty="0" err="1"/>
              <a:t>коробка</a:t>
            </a:r>
            <a:endParaRPr lang="en-US" sz="3200" dirty="0"/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Белая</a:t>
            </a:r>
            <a:r>
              <a:rPr lang="en-US" sz="3200" dirty="0"/>
              <a:t> </a:t>
            </a:r>
            <a:r>
              <a:rPr lang="en-US" sz="3200" dirty="0" err="1"/>
              <a:t>плотная</a:t>
            </a:r>
            <a:r>
              <a:rPr lang="en-US" sz="3200" dirty="0"/>
              <a:t> </a:t>
            </a:r>
            <a:r>
              <a:rPr lang="en-US" sz="3200" dirty="0" err="1"/>
              <a:t>ткань</a:t>
            </a:r>
            <a:endParaRPr lang="en-US" sz="3200" dirty="0"/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Чёрный</a:t>
            </a:r>
            <a:r>
              <a:rPr lang="en-US" sz="3200" dirty="0"/>
              <a:t> </a:t>
            </a:r>
            <a:r>
              <a:rPr lang="en-US" sz="3200" dirty="0" err="1"/>
              <a:t>картон</a:t>
            </a:r>
            <a:endParaRPr lang="en-US" sz="3200" dirty="0"/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Деревянные</a:t>
            </a:r>
            <a:r>
              <a:rPr lang="en-US" sz="3200" dirty="0"/>
              <a:t> </a:t>
            </a:r>
            <a:r>
              <a:rPr lang="en-US" sz="3200" dirty="0" err="1"/>
              <a:t>палочки</a:t>
            </a:r>
            <a:r>
              <a:rPr lang="en-US" sz="3200" dirty="0"/>
              <a:t> </a:t>
            </a:r>
            <a:r>
              <a:rPr lang="en-US" sz="3200" dirty="0" err="1"/>
              <a:t>или</a:t>
            </a:r>
            <a:r>
              <a:rPr lang="en-US" sz="3200" dirty="0"/>
              <a:t> </a:t>
            </a:r>
            <a:r>
              <a:rPr lang="en-US" sz="3200" dirty="0" err="1"/>
              <a:t>шпажки</a:t>
            </a:r>
            <a:endParaRPr lang="ru-RU" sz="3200" dirty="0"/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ru-RU" sz="3200"/>
              <a:t>Фонарь 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Рисунок 12" descr="Изображение выглядит как трава, стол, маленький, сум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48EDBCC-2402-46B6-A3E6-FFB87F49E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7861238" y="933693"/>
            <a:ext cx="3644962" cy="23774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дит, ноутбу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00627-3B5A-44B7-816E-E28BB043E7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6"/>
          <a:stretch/>
        </p:blipFill>
        <p:spPr>
          <a:xfrm>
            <a:off x="7861238" y="3588301"/>
            <a:ext cx="364496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8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9F4773-7113-47E3-991C-193DDD611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F6538AB-4B84-4D7A-BE7C-273BC7B5F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E03986-69AA-486A-86D9-6B02E48BA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7C51B-C644-4AF0-BD49-A0F88E2E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27" y="1127124"/>
            <a:ext cx="3800654" cy="2052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Разыгрываем</a:t>
            </a:r>
            <a:r>
              <a:rPr lang="en-US" sz="3600" dirty="0"/>
              <a:t> </a:t>
            </a:r>
            <a:r>
              <a:rPr lang="en-US" sz="3600" dirty="0" err="1"/>
              <a:t>сценку</a:t>
            </a:r>
            <a:endParaRPr lang="en-US" sz="3600" dirty="0"/>
          </a:p>
        </p:txBody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xmlns="" id="{181D6344-7E90-45CA-B800-F6A239697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40701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внутренний, человек, маленький, смотр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2E94517-582B-414D-AEAF-E4647DF04F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64" y="3073303"/>
            <a:ext cx="3636017" cy="30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B9B43-D68C-4A88-B442-6C1ED655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9151"/>
            <a:ext cx="7473462" cy="1519310"/>
          </a:xfrm>
        </p:spPr>
        <p:txBody>
          <a:bodyPr/>
          <a:lstStyle/>
          <a:p>
            <a:r>
              <a:rPr lang="ru-RU" dirty="0"/>
              <a:t>Обратите внимание!!!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4F3A61-B311-4732-A373-B313B285B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520505"/>
            <a:ext cx="6207369" cy="500809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Теневые силуэты воспринимаются лучше, когда фигуры размещаются вплотную к экрану.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Не используйте сильно нагревающиеся источники света.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Споров и разногласий можно избежать показав кукловоду место где лежит его фигура.</a:t>
            </a:r>
          </a:p>
        </p:txBody>
      </p:sp>
      <p:pic>
        <p:nvPicPr>
          <p:cNvPr id="5" name="Рисунок 4" descr="Изображение выглядит как сидит, белый, шкафчик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4B4B632-7DA9-4CEE-9DD3-BD971EDA8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525" y="520505"/>
            <a:ext cx="4823743" cy="36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4B6A820-799D-451F-8843-AA3B28EA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003" y="1353486"/>
            <a:ext cx="6873240" cy="778565"/>
          </a:xfrm>
        </p:spPr>
        <p:txBody>
          <a:bodyPr>
            <a:normAutofit/>
          </a:bodyPr>
          <a:lstStyle/>
          <a:p>
            <a:r>
              <a:rPr lang="ru-RU" sz="3600" dirty="0"/>
              <a:t>Волшебный мир теней</a:t>
            </a:r>
          </a:p>
        </p:txBody>
      </p:sp>
      <p:pic>
        <p:nvPicPr>
          <p:cNvPr id="9" name="Рисунок 8" descr="Изображение выглядит как фотография, женщина, смотрит, друг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AEF590E-05BA-4640-A424-05ECAAAA81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0" b="6990"/>
          <a:stretch>
            <a:fillRect/>
          </a:stretch>
        </p:blipFill>
        <p:spPr>
          <a:xfrm>
            <a:off x="4807623" y="3151163"/>
            <a:ext cx="6698578" cy="302738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216667-145A-4092-A023-EDEC7AA79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191" y="2380857"/>
            <a:ext cx="4026877" cy="3471303"/>
          </a:xfrm>
        </p:spPr>
        <p:txBody>
          <a:bodyPr/>
          <a:lstStyle/>
          <a:p>
            <a:r>
              <a:rPr lang="ru-RU" sz="3200" dirty="0"/>
              <a:t>Светлая стена, лампа, небольшая разминка для рук – и вы готовы начать представление. </a:t>
            </a:r>
          </a:p>
          <a:p>
            <a:endParaRPr lang="ru-RU" dirty="0"/>
          </a:p>
        </p:txBody>
      </p:sp>
      <p:pic>
        <p:nvPicPr>
          <p:cNvPr id="11" name="Рисунок 10" descr="Изображение выглядит как мужчина, держит, женщи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06A21BA-F073-430B-995F-4CDEFB3E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72" y="679450"/>
            <a:ext cx="2835519" cy="21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32DB99-93A2-40E5-BC49-E211DCC0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48D323-B3EB-44BB-ABAA-D89B3AF28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770CA6A-B3B0-4826-A91F-B2B1F89220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04D434-B584-46B5-A23C-2A1FBB0F7230}"/>
              </a:ext>
            </a:extLst>
          </p:cNvPr>
          <p:cNvSpPr txBox="1"/>
          <p:nvPr/>
        </p:nvSpPr>
        <p:spPr>
          <a:xfrm>
            <a:off x="4976028" y="965200"/>
            <a:ext cx="6170943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FE641DB-A503-41DE-ACA6-36B41C6C2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128BB7-D1A3-4F7F-98A3-10B5DCE174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внутренний, женщина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240F304-05AB-4CDC-9125-81522CDC83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7" y="887959"/>
            <a:ext cx="3083772" cy="33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743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123</Words>
  <Application>Microsoft Office PowerPoint</Application>
  <PresentationFormat>Произвольный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След самолета</vt:lpstr>
      <vt:lpstr>Теневой театр</vt:lpstr>
      <vt:lpstr>Презентация PowerPoint</vt:lpstr>
      <vt:lpstr>Чему учатся дети</vt:lpstr>
      <vt:lpstr>Как сделать театр теней </vt:lpstr>
      <vt:lpstr>Разыгрываем сценку</vt:lpstr>
      <vt:lpstr>Обратите внимание!!!</vt:lpstr>
      <vt:lpstr>Волшебный мир теней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Теневой театр</dc:title>
  <dc:creator>Алексей Ларин</dc:creator>
  <cp:lastModifiedBy>User</cp:lastModifiedBy>
  <cp:revision>3</cp:revision>
  <dcterms:created xsi:type="dcterms:W3CDTF">2020-03-26T19:21:14Z</dcterms:created>
  <dcterms:modified xsi:type="dcterms:W3CDTF">2024-12-03T06:29:06Z</dcterms:modified>
</cp:coreProperties>
</file>