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2" r:id="rId4"/>
    <p:sldId id="263" r:id="rId5"/>
    <p:sldId id="257" r:id="rId6"/>
    <p:sldId id="258" r:id="rId7"/>
    <p:sldId id="259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7D5E2-F795-40B4-B298-D7BF8AAF4D05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8E6C0-1E03-4E32-93D4-92B2D1EEED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371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7D5E2-F795-40B4-B298-D7BF8AAF4D05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8E6C0-1E03-4E32-93D4-92B2D1EEED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3531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7D5E2-F795-40B4-B298-D7BF8AAF4D05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8E6C0-1E03-4E32-93D4-92B2D1EEED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183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7D5E2-F795-40B4-B298-D7BF8AAF4D05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8E6C0-1E03-4E32-93D4-92B2D1EEED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4784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7D5E2-F795-40B4-B298-D7BF8AAF4D05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8E6C0-1E03-4E32-93D4-92B2D1EEED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7897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7D5E2-F795-40B4-B298-D7BF8AAF4D05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8E6C0-1E03-4E32-93D4-92B2D1EEED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9525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7D5E2-F795-40B4-B298-D7BF8AAF4D05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8E6C0-1E03-4E32-93D4-92B2D1EEED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3395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7D5E2-F795-40B4-B298-D7BF8AAF4D05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8E6C0-1E03-4E32-93D4-92B2D1EEED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1008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7D5E2-F795-40B4-B298-D7BF8AAF4D05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8E6C0-1E03-4E32-93D4-92B2D1EEED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8031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7D5E2-F795-40B4-B298-D7BF8AAF4D05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8E6C0-1E03-4E32-93D4-92B2D1EEED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0166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7D5E2-F795-40B4-B298-D7BF8AAF4D05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8E6C0-1E03-4E32-93D4-92B2D1EEED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6551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37D5E2-F795-40B4-B298-D7BF8AAF4D05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78E6C0-1E03-4E32-93D4-92B2D1EEED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7117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4763"/>
            <a:ext cx="9120187" cy="684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531" y="3862935"/>
            <a:ext cx="3329170" cy="2492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60981" y="476672"/>
            <a:ext cx="8620450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Мастер- класс: «Декорации для настольного театра своими руками»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05670" y="4311010"/>
            <a:ext cx="40703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Подготовили: Федорова Е.В.</a:t>
            </a:r>
          </a:p>
          <a:p>
            <a:r>
              <a:rPr lang="ru-RU" sz="2400" b="1" dirty="0"/>
              <a:t> </a:t>
            </a:r>
            <a:r>
              <a:rPr lang="ru-RU" sz="2400" b="1" dirty="0" smtClean="0"/>
              <a:t>                           Некрасова Н.Л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4277213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17512" cy="6843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11760" y="1268760"/>
            <a:ext cx="54006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Основными задачи театра </a:t>
            </a:r>
            <a:r>
              <a:rPr lang="ru-RU" sz="2800" dirty="0"/>
              <a:t>- приобщение детей к миру игры и театра, развитие потребности в активном самовыражении, творчестве.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980654"/>
            <a:ext cx="3962400" cy="270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2729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82" y="11113"/>
            <a:ext cx="9120187" cy="684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40140" y="2564904"/>
            <a:ext cx="600021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Основными принципами </a:t>
            </a:r>
            <a:r>
              <a:rPr lang="ru-RU" sz="2800" dirty="0"/>
              <a:t>работы являются принцип интеграции детских и художественных деятельностей (музыкальной, изобразительной, речевой, игровой, принцип сотворчества детей и взрослых).</a:t>
            </a:r>
          </a:p>
        </p:txBody>
      </p:sp>
    </p:spTree>
    <p:extLst>
      <p:ext uri="{BB962C8B-B14F-4D97-AF65-F5344CB8AC3E}">
        <p14:creationId xmlns:p14="http://schemas.microsoft.com/office/powerpoint/2010/main" val="26169911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9120187" cy="684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627784" y="2060848"/>
            <a:ext cx="4572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/>
              <a:t>Основными методами </a:t>
            </a:r>
            <a:r>
              <a:rPr lang="ru-RU" sz="2800" dirty="0"/>
              <a:t>работы являются метод драматизации, позволяющий решать воспитательные задачи через воплощение в художественный образ.</a:t>
            </a:r>
          </a:p>
        </p:txBody>
      </p:sp>
    </p:spTree>
    <p:extLst>
      <p:ext uri="{BB962C8B-B14F-4D97-AF65-F5344CB8AC3E}">
        <p14:creationId xmlns:p14="http://schemas.microsoft.com/office/powerpoint/2010/main" val="16745666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4763"/>
            <a:ext cx="9120187" cy="684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140" y="1844030"/>
            <a:ext cx="5738901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02781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4763"/>
            <a:ext cx="9120187" cy="684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7130" y="296450"/>
            <a:ext cx="6072322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5" y="3852551"/>
            <a:ext cx="3775083" cy="2827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742265"/>
            <a:ext cx="30480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30294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4763"/>
            <a:ext cx="9120187" cy="684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3968441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780928"/>
            <a:ext cx="5510386" cy="3661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95983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4763"/>
            <a:ext cx="9120187" cy="684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042128" y="2967335"/>
            <a:ext cx="30597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СПАСИБО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3487021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1177</TotalTime>
  <Words>82</Words>
  <Application>Microsoft Office PowerPoint</Application>
  <PresentationFormat>Экран (4:3)</PresentationFormat>
  <Paragraphs>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13</cp:revision>
  <dcterms:created xsi:type="dcterms:W3CDTF">2024-11-06T11:08:31Z</dcterms:created>
  <dcterms:modified xsi:type="dcterms:W3CDTF">2024-11-12T09:59:58Z</dcterms:modified>
</cp:coreProperties>
</file>