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990" y="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223CB-937A-4B85-BBA5-52194DB9C685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7938B-27DC-4703-8A2D-884B3A57D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19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13F2-AD0A-4508-A733-1730180C0FAC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35E5-9BBC-48FB-A3EA-951324E21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56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13F2-AD0A-4508-A733-1730180C0FAC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35E5-9BBC-48FB-A3EA-951324E21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8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13F2-AD0A-4508-A733-1730180C0FAC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35E5-9BBC-48FB-A3EA-951324E21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97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13F2-AD0A-4508-A733-1730180C0FAC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35E5-9BBC-48FB-A3EA-951324E21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78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13F2-AD0A-4508-A733-1730180C0FAC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35E5-9BBC-48FB-A3EA-951324E21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2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13F2-AD0A-4508-A733-1730180C0FAC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35E5-9BBC-48FB-A3EA-951324E21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77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13F2-AD0A-4508-A733-1730180C0FAC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35E5-9BBC-48FB-A3EA-951324E21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36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13F2-AD0A-4508-A733-1730180C0FAC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35E5-9BBC-48FB-A3EA-951324E21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4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13F2-AD0A-4508-A733-1730180C0FAC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35E5-9BBC-48FB-A3EA-951324E21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13F2-AD0A-4508-A733-1730180C0FAC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35E5-9BBC-48FB-A3EA-951324E21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1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913F2-AD0A-4508-A733-1730180C0FAC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35E5-9BBC-48FB-A3EA-951324E21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48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913F2-AD0A-4508-A733-1730180C0FAC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435E5-9BBC-48FB-A3EA-951324E21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59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6.wdp"/><Relationship Id="rId5" Type="http://schemas.openxmlformats.org/officeDocument/2006/relationships/image" Target="../media/image8.png"/><Relationship Id="rId4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AB3C094-AE2C-450D-A943-A77BC525F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351" y="0"/>
            <a:ext cx="3182184" cy="678803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5CEE803-B365-4A57-AA01-AF09339EB7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7973" y="-3328"/>
            <a:ext cx="3182184" cy="6788032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76345AD-7D2B-40A8-A3CB-1264D4AD90CB}"/>
              </a:ext>
            </a:extLst>
          </p:cNvPr>
          <p:cNvSpPr/>
          <p:nvPr/>
        </p:nvSpPr>
        <p:spPr>
          <a:xfrm>
            <a:off x="6722966" y="252535"/>
            <a:ext cx="3033924" cy="6157789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608E6AC-8EC5-4EE6-A6C7-687C1B76A095}"/>
              </a:ext>
            </a:extLst>
          </p:cNvPr>
          <p:cNvSpPr txBox="1"/>
          <p:nvPr/>
        </p:nvSpPr>
        <p:spPr>
          <a:xfrm>
            <a:off x="6923202" y="732596"/>
            <a:ext cx="2772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 теней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062C7AD-B863-4682-9502-935E8145CC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229" b="98693" l="4103" r="95385">
                        <a14:foregroundMark x1="17436" y1="20915" x2="15385" y2="64706"/>
                        <a14:foregroundMark x1="15385" y1="64706" x2="26154" y2="94118"/>
                        <a14:foregroundMark x1="1538" y1="21569" x2="28718" y2="4575"/>
                        <a14:foregroundMark x1="28718" y1="4575" x2="60513" y2="8497"/>
                        <a14:foregroundMark x1="60513" y1="8497" x2="80000" y2="33987"/>
                        <a14:foregroundMark x1="80000" y1="33987" x2="83077" y2="69281"/>
                        <a14:foregroundMark x1="83077" y1="69281" x2="78462" y2="82353"/>
                        <a14:foregroundMark x1="87179" y1="13725" x2="96923" y2="99346"/>
                        <a14:foregroundMark x1="6667" y1="32680" x2="10256" y2="65359"/>
                        <a14:foregroundMark x1="10256" y1="65359" x2="9231" y2="77778"/>
                        <a14:foregroundMark x1="6154" y1="80392" x2="6154" y2="80392"/>
                        <a14:foregroundMark x1="6667" y1="86928" x2="4615" y2="73856"/>
                        <a14:foregroundMark x1="6154" y1="81046" x2="13846" y2="60784"/>
                        <a14:foregroundMark x1="6154" y1="6536" x2="58974" y2="5229"/>
                        <a14:foregroundMark x1="58974" y1="5229" x2="70256" y2="588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23202" y="1636365"/>
            <a:ext cx="2633449" cy="206624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29D7E4F-D3EF-4350-842D-1F3DA3BD18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saturation sat="33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83660" y="3961802"/>
            <a:ext cx="2912535" cy="2187755"/>
          </a:xfrm>
          <a:prstGeom prst="rect">
            <a:avLst/>
          </a:prstGeom>
          <a:ln>
            <a:solidFill>
              <a:srgbClr val="E6E6E6"/>
            </a:solidFill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75DAC7D7-3CCB-4F2A-A333-B160C889A8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1862" y="0"/>
            <a:ext cx="3182184" cy="6788032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2ED25CF8-0B98-442C-B5B1-1D61C7258592}"/>
              </a:ext>
            </a:extLst>
          </p:cNvPr>
          <p:cNvSpPr/>
          <p:nvPr/>
        </p:nvSpPr>
        <p:spPr>
          <a:xfrm>
            <a:off x="3447061" y="252536"/>
            <a:ext cx="3011875" cy="608887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pic>
        <p:nvPicPr>
          <p:cNvPr id="14" name="Рисунок 1">
            <a:extLst>
              <a:ext uri="{FF2B5EF4-FFF2-40B4-BE49-F238E27FC236}">
                <a16:creationId xmlns:a16="http://schemas.microsoft.com/office/drawing/2014/main" xmlns="" id="{E7747965-44FD-416F-8B8C-EC9232C9552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507547" y="3705939"/>
            <a:ext cx="2890905" cy="2168179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8E81E02-B350-4353-BFE2-8EB1F574F49A}"/>
              </a:ext>
            </a:extLst>
          </p:cNvPr>
          <p:cNvSpPr/>
          <p:nvPr/>
        </p:nvSpPr>
        <p:spPr>
          <a:xfrm>
            <a:off x="3545744" y="706576"/>
            <a:ext cx="295796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театры теней возникли ещё во II тысячелетии до н.э.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Родиной искусства считается Китай.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Марионеток делали из тонкой кожи, бумаги, а фигурки управлялись с помощью бамбуковых, деревянных или металлических палочек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40AFE12-F2E2-4E4F-96EA-6A6EB3CD40A0}"/>
              </a:ext>
            </a:extLst>
          </p:cNvPr>
          <p:cNvSpPr txBox="1"/>
          <p:nvPr/>
        </p:nvSpPr>
        <p:spPr>
          <a:xfrm>
            <a:off x="3782191" y="246627"/>
            <a:ext cx="227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История создани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319E2F6-D8F7-4AFC-9FFA-4DEDE8AE96C1}"/>
              </a:ext>
            </a:extLst>
          </p:cNvPr>
          <p:cNvSpPr/>
          <p:nvPr/>
        </p:nvSpPr>
        <p:spPr>
          <a:xfrm>
            <a:off x="276224" y="246627"/>
            <a:ext cx="2867025" cy="369332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3034BE9-F431-47F0-908A-8A774DD99F4E}"/>
              </a:ext>
            </a:extLst>
          </p:cNvPr>
          <p:cNvSpPr txBox="1"/>
          <p:nvPr/>
        </p:nvSpPr>
        <p:spPr>
          <a:xfrm>
            <a:off x="462365" y="257162"/>
            <a:ext cx="246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D6D3E858-607E-44FE-B753-DA66011B03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6706" y="-3328"/>
            <a:ext cx="3182184" cy="6788032"/>
          </a:xfrm>
          <a:prstGeom prst="rect">
            <a:avLst/>
          </a:prstGeom>
        </p:spPr>
      </p:pic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1C972848-2CA2-4253-840F-E4CB283CCF74}"/>
              </a:ext>
            </a:extLst>
          </p:cNvPr>
          <p:cNvSpPr/>
          <p:nvPr/>
        </p:nvSpPr>
        <p:spPr>
          <a:xfrm>
            <a:off x="3401905" y="249208"/>
            <a:ext cx="3011875" cy="608887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pic>
        <p:nvPicPr>
          <p:cNvPr id="23" name="Рисунок 1">
            <a:extLst>
              <a:ext uri="{FF2B5EF4-FFF2-40B4-BE49-F238E27FC236}">
                <a16:creationId xmlns:a16="http://schemas.microsoft.com/office/drawing/2014/main" xmlns="" id="{551867A6-DB82-48D1-8226-A226E6C3AC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462391" y="3702611"/>
            <a:ext cx="2890905" cy="2168179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68CB7E1F-C082-44D0-B313-1F925146072A}"/>
              </a:ext>
            </a:extLst>
          </p:cNvPr>
          <p:cNvSpPr/>
          <p:nvPr/>
        </p:nvSpPr>
        <p:spPr>
          <a:xfrm>
            <a:off x="3500588" y="703248"/>
            <a:ext cx="295796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театры теней возникли ещё во II тысячелетии до н.э.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Родиной искусства считается Китай.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Марионеток делали из тонкой кожи, бумаги, а фигурки управлялись с помощью бамбуковых, деревянных или металлических палочек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463F664-A53E-4F10-8CFD-CB49913F1BA8}"/>
              </a:ext>
            </a:extLst>
          </p:cNvPr>
          <p:cNvSpPr txBox="1"/>
          <p:nvPr/>
        </p:nvSpPr>
        <p:spPr>
          <a:xfrm>
            <a:off x="3782191" y="319986"/>
            <a:ext cx="227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создания</a:t>
            </a:r>
          </a:p>
        </p:txBody>
      </p:sp>
    </p:spTree>
    <p:extLst>
      <p:ext uri="{BB962C8B-B14F-4D97-AF65-F5344CB8AC3E}">
        <p14:creationId xmlns:p14="http://schemas.microsoft.com/office/powerpoint/2010/main" val="320665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105AE9B-BB5B-40E3-A190-4691EA3D2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38" y="0"/>
            <a:ext cx="3088716" cy="6858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D8D3342-A135-4682-B00B-0561537758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75351" y="5429"/>
            <a:ext cx="3182184" cy="685257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522DDE1-8190-4B24-950A-1CC5BC8E0E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90749" y="0"/>
            <a:ext cx="3128214" cy="685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0405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79</Words>
  <Application>Microsoft Office PowerPoint</Application>
  <PresentationFormat>Лист A4 (210x297 мм)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Nikita</dc:creator>
  <cp:lastModifiedBy>User</cp:lastModifiedBy>
  <cp:revision>5</cp:revision>
  <cp:lastPrinted>2024-10-21T19:00:25Z</cp:lastPrinted>
  <dcterms:created xsi:type="dcterms:W3CDTF">2024-10-21T18:20:03Z</dcterms:created>
  <dcterms:modified xsi:type="dcterms:W3CDTF">2024-12-03T06:26:10Z</dcterms:modified>
</cp:coreProperties>
</file>