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2" r:id="rId4"/>
    <p:sldId id="266" r:id="rId5"/>
    <p:sldId id="263" r:id="rId6"/>
    <p:sldId id="264" r:id="rId7"/>
    <p:sldId id="259" r:id="rId8"/>
    <p:sldId id="260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633-9573-46FC-8620-B11BFC36A0B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8D7-1CDC-4C80-912E-9BE28F3DD9A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20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633-9573-46FC-8620-B11BFC36A0B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8D7-1CDC-4C80-912E-9BE28F3DD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1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633-9573-46FC-8620-B11BFC36A0B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8D7-1CDC-4C80-912E-9BE28F3DD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403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633-9573-46FC-8620-B11BFC36A0B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8D7-1CDC-4C80-912E-9BE28F3DD9A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3936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633-9573-46FC-8620-B11BFC36A0B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8D7-1CDC-4C80-912E-9BE28F3DD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86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633-9573-46FC-8620-B11BFC36A0B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8D7-1CDC-4C80-912E-9BE28F3DD9A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2142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633-9573-46FC-8620-B11BFC36A0B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8D7-1CDC-4C80-912E-9BE28F3DD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784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633-9573-46FC-8620-B11BFC36A0B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8D7-1CDC-4C80-912E-9BE28F3DD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56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633-9573-46FC-8620-B11BFC36A0B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8D7-1CDC-4C80-912E-9BE28F3DD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28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633-9573-46FC-8620-B11BFC36A0B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8D7-1CDC-4C80-912E-9BE28F3DD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3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633-9573-46FC-8620-B11BFC36A0B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8D7-1CDC-4C80-912E-9BE28F3DD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633-9573-46FC-8620-B11BFC36A0B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8D7-1CDC-4C80-912E-9BE28F3DD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41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633-9573-46FC-8620-B11BFC36A0B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8D7-1CDC-4C80-912E-9BE28F3DD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6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633-9573-46FC-8620-B11BFC36A0B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8D7-1CDC-4C80-912E-9BE28F3DD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74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633-9573-46FC-8620-B11BFC36A0B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8D7-1CDC-4C80-912E-9BE28F3DD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67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633-9573-46FC-8620-B11BFC36A0B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8D7-1CDC-4C80-912E-9BE28F3DD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3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C9633-9573-46FC-8620-B11BFC36A0B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38D7-1CDC-4C80-912E-9BE28F3DD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7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40C9633-9573-46FC-8620-B11BFC36A0B8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9E938D7-1CDC-4C80-912E-9BE28F3DD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Виды театров</a:t>
            </a:r>
            <a:br>
              <a:rPr lang="ru-RU" dirty="0" smtClean="0"/>
            </a:br>
            <a:r>
              <a:rPr lang="ru-RU" dirty="0" smtClean="0"/>
              <a:t>11 группа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Воспитатели:</a:t>
            </a:r>
          </a:p>
          <a:p>
            <a:r>
              <a:rPr lang="ru-RU" dirty="0" smtClean="0"/>
              <a:t>Тихонова Алена Александровна</a:t>
            </a:r>
          </a:p>
          <a:p>
            <a:r>
              <a:rPr lang="ru-RU" dirty="0" smtClean="0"/>
              <a:t>Новикова Александра Станиславовна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04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162" y="492369"/>
            <a:ext cx="8642838" cy="2250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Магнитный театр.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 масок.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 БИ БА БО.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Пальчиковый театр.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 на палочках.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Настольный театр.</a:t>
            </a: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 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Варежковый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театр.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009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884" y="147183"/>
            <a:ext cx="118520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                                                           МАГНИТНЫЙ ТЕАТР</a:t>
            </a:r>
          </a:p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Театр-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один из самых доступных видов искусства для детей. Магнитный театр- это развивающая развлекательная игра, побуждающая думать, мыслить и фантазировать.</a:t>
            </a:r>
            <a:endParaRPr lang="ru-RU" dirty="0"/>
          </a:p>
        </p:txBody>
      </p:sp>
      <p:pic>
        <p:nvPicPr>
          <p:cNvPr id="4098" name="Picture 2" descr="https://www.rebenok.com/img/10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761" y="1131921"/>
            <a:ext cx="7047152" cy="465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69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31" y="219616"/>
            <a:ext cx="120190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                                                                           ТЕАТР МАСОК</a:t>
            </a:r>
          </a:p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Изготавливаются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маски –шапочки по размерам головы исполнителя. Это могут быть вязаные шапочки или нарисованные на картоне персонажи, которые крепятся резинкой вокруг головы. 7 Куклы для театра в ДОУ из подручных материалов. Дошкольникам очень нравится изготавливать самостоятельно из необычных материалов кукол-персонажей для театрализованных игр.</a:t>
            </a:r>
            <a:endParaRPr lang="ru-RU" dirty="0"/>
          </a:p>
        </p:txBody>
      </p:sp>
      <p:pic>
        <p:nvPicPr>
          <p:cNvPr id="3074" name="Picture 2" descr="https://img1.labirint.ru/rcimg/6e5941607243d2d9f4f582b78d8068de/1920x1080/books70/694771/ph_001.jpg?15642036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46" y="1796253"/>
            <a:ext cx="5873262" cy="495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78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808" y="105397"/>
            <a:ext cx="11711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                                                                     ТЕАТР БИ БА БО</a:t>
            </a:r>
          </a:p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Би-ба-</a:t>
            </a:r>
            <a:r>
              <a:rPr lang="ru-RU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бо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– это театральная кукла, оживающая в руках ребенка или взрослого. Чтобы у ребенка была яркая, уверенная, выразительная речь, старайтесь играть с ним в куклы би-ба-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бо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инсценируя разнообразные сюжеты.</a:t>
            </a:r>
            <a:endParaRPr lang="ru-RU" dirty="0"/>
          </a:p>
        </p:txBody>
      </p:sp>
      <p:pic>
        <p:nvPicPr>
          <p:cNvPr id="2050" name="Picture 2" descr="https://pandia.ru/text/85/356/images/img1_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29" y="1126270"/>
            <a:ext cx="5267325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45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808" y="149359"/>
            <a:ext cx="11781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                                                                    ПАЛЬЧИВЫЙ ТЕАТР</a:t>
            </a:r>
          </a:p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Пальчиковый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театр – это игра с набором маленьких фигурок, которые надеваются на пальчик ребенка. Миниатюрные персонажи оживают на руке, приобретая характерные для роли особенности и голос.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46" y="1206744"/>
            <a:ext cx="7535008" cy="565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146" y="94346"/>
            <a:ext cx="116761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                                                                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ТЕАТР НА ПАЛОЧКАХ</a:t>
            </a:r>
            <a:endParaRPr lang="ru-RU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Театр</a:t>
            </a:r>
            <a:r>
              <a:rPr lang="ru-RU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на палочках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- как средство развития речевых и коммуникативных навыков у детей с речевыми нарушениями». Для многих детей персонажи «</a:t>
            </a:r>
            <a:r>
              <a:rPr lang="ru-RU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Театра на палочках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» становятся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настоящими помощниками: помогают снимать психическое напряжение, позволяют выполнять вместе что-то важное, им легче рассказать что-либо о себе, чем взрослому или другим детям.</a:t>
            </a:r>
            <a:endParaRPr lang="ru-RU" dirty="0"/>
          </a:p>
        </p:txBody>
      </p:sp>
      <p:pic>
        <p:nvPicPr>
          <p:cNvPr id="1026" name="Picture 2" descr="https://www.maam.ru/upload/blogs/detsad-85424-1553343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02" y="1638299"/>
            <a:ext cx="6542844" cy="484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12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866" y="125159"/>
            <a:ext cx="11494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                                                            НАСТОЛЬНЫЙ ТЕАТР</a:t>
            </a:r>
          </a:p>
          <a:p>
            <a:r>
              <a:rPr lang="ru-RU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Настольный</a:t>
            </a:r>
            <a:r>
              <a:rPr lang="ru-RU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театр – это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картинки (фигурки, персонажи в объёмных декорациях. Ребёнок может смотреть, и слушать, и сам участвовать в представлении, которое вызывает яркие эмоции, развивает пространственное и образное мышление и, что особенно важно, связную речь.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485" y="1533208"/>
            <a:ext cx="6856477" cy="514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84446"/>
            <a:ext cx="1165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                                                                  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ВАРЕЖКОВЫЙ ТЕАТР</a:t>
            </a:r>
          </a:p>
          <a:p>
            <a:r>
              <a:rPr lang="ru-RU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Варежковый</a:t>
            </a:r>
            <a:r>
              <a:rPr lang="ru-RU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театр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- не только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развлечение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это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начало формирования отношения к окружающему, характера, интересов,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это 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- пример дружбы, доброты, правдивости и трудолюбия. Работа с </a:t>
            </a:r>
            <a:r>
              <a:rPr lang="ru-RU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варежковым</a:t>
            </a:r>
            <a:r>
              <a:rPr lang="ru-RU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театром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раскрепощает </a:t>
            </a:r>
            <a:r>
              <a:rPr lang="ru-RU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детей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здесь, каждый </a:t>
            </a:r>
            <a:r>
              <a:rPr lang="ru-RU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ребенок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может проявить свои чувства, эмоции, желания и взгляды не только в обычном разговоре, но и публично, учась не стесняться присутствия посторонних слушателей.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946" y="1697892"/>
            <a:ext cx="3751385" cy="50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3986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154</TotalTime>
  <Words>76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Сектор</vt:lpstr>
      <vt:lpstr>Виды театров 11 группа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театров 11 группа</dc:title>
  <dc:creator>Windows User</dc:creator>
  <cp:lastModifiedBy>Windows User</cp:lastModifiedBy>
  <cp:revision>10</cp:revision>
  <dcterms:created xsi:type="dcterms:W3CDTF">2021-04-20T07:18:03Z</dcterms:created>
  <dcterms:modified xsi:type="dcterms:W3CDTF">2021-04-21T08:35:36Z</dcterms:modified>
</cp:coreProperties>
</file>