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7" r:id="rId2"/>
    <p:sldId id="257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76" r:id="rId11"/>
    <p:sldId id="272" r:id="rId12"/>
    <p:sldId id="265" r:id="rId13"/>
    <p:sldId id="266" r:id="rId14"/>
    <p:sldId id="267" r:id="rId15"/>
    <p:sldId id="273" r:id="rId16"/>
    <p:sldId id="268" r:id="rId17"/>
    <p:sldId id="270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E4DAF-6501-4EB9-A27C-024CC6A3DD6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E16782-E1DA-4568-93A0-157B5FA232BC}">
      <dgm:prSet phldrT="[Текст]" custT="1"/>
      <dgm:spPr/>
      <dgm:t>
        <a:bodyPr/>
        <a:lstStyle/>
        <a:p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низкий уровень родительской компетентности;</a:t>
          </a:r>
        </a:p>
        <a:p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недостаточный охват детей организованным дошкольным образованием; </a:t>
          </a:r>
        </a:p>
        <a:p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-малая осведомленность родителей в вопросах оказания консультационной помощи семьям детей, получающих дошкольное образование в семье;</a:t>
          </a:r>
        </a:p>
        <a:p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рост числа детей с ограниченными возможностями здоровья.</a:t>
          </a:r>
        </a:p>
        <a:p>
          <a:r>
            <a:rPr lang="ru-RU" sz="2200" dirty="0"/>
            <a:t> </a:t>
          </a:r>
        </a:p>
      </dgm:t>
    </dgm:pt>
    <dgm:pt modelId="{E9225DAA-B994-4E9A-A239-C048144FA04E}" type="parTrans" cxnId="{2617FE9A-68DD-4F2D-B488-02834761E742}">
      <dgm:prSet/>
      <dgm:spPr/>
      <dgm:t>
        <a:bodyPr/>
        <a:lstStyle/>
        <a:p>
          <a:endParaRPr lang="ru-RU"/>
        </a:p>
      </dgm:t>
    </dgm:pt>
    <dgm:pt modelId="{985F473E-8B69-43B7-B848-504EE0BE6713}" type="sibTrans" cxnId="{2617FE9A-68DD-4F2D-B488-02834761E742}">
      <dgm:prSet/>
      <dgm:spPr/>
      <dgm:t>
        <a:bodyPr/>
        <a:lstStyle/>
        <a:p>
          <a:endParaRPr lang="ru-RU"/>
        </a:p>
      </dgm:t>
    </dgm:pt>
    <dgm:pt modelId="{E7A408F3-1A03-4478-9EF0-A515B2EC7B75}">
      <dgm:prSet phldrT="[Текст]"/>
      <dgm:spPr/>
      <dgm:t>
        <a:bodyPr/>
        <a:lstStyle/>
        <a:p>
          <a:endParaRPr lang="ru-RU" sz="1700" dirty="0"/>
        </a:p>
      </dgm:t>
    </dgm:pt>
    <dgm:pt modelId="{325078F0-179A-4649-94AB-0AEB6FF91EB7}" type="parTrans" cxnId="{4A325400-D9DC-4C54-A4D8-5CE3D93B02AD}">
      <dgm:prSet/>
      <dgm:spPr/>
      <dgm:t>
        <a:bodyPr/>
        <a:lstStyle/>
        <a:p>
          <a:endParaRPr lang="ru-RU"/>
        </a:p>
      </dgm:t>
    </dgm:pt>
    <dgm:pt modelId="{85455F2C-4E27-4E50-A699-15FA69151868}" type="sibTrans" cxnId="{4A325400-D9DC-4C54-A4D8-5CE3D93B02AD}">
      <dgm:prSet/>
      <dgm:spPr/>
      <dgm:t>
        <a:bodyPr/>
        <a:lstStyle/>
        <a:p>
          <a:endParaRPr lang="ru-RU"/>
        </a:p>
      </dgm:t>
    </dgm:pt>
    <dgm:pt modelId="{6574818D-8917-473A-993E-1FCCD04B1CFA}" type="pres">
      <dgm:prSet presAssocID="{A16E4DAF-6501-4EB9-A27C-024CC6A3DD6B}" presName="Name0" presStyleCnt="0">
        <dgm:presLayoutVars>
          <dgm:dir/>
          <dgm:resizeHandles val="exact"/>
        </dgm:presLayoutVars>
      </dgm:prSet>
      <dgm:spPr/>
    </dgm:pt>
    <dgm:pt modelId="{275A6E22-AD1D-4094-A58B-499626F17E3F}" type="pres">
      <dgm:prSet presAssocID="{F0E16782-E1DA-4568-93A0-157B5FA232BC}" presName="composite" presStyleCnt="0"/>
      <dgm:spPr/>
    </dgm:pt>
    <dgm:pt modelId="{6D3B55B4-0FB2-4A17-B3E6-6B6ED1E3E1A6}" type="pres">
      <dgm:prSet presAssocID="{F0E16782-E1DA-4568-93A0-157B5FA232BC}" presName="rect1" presStyleLbl="trAlignAcc1" presStyleIdx="0" presStyleCnt="1" custScaleY="111190" custLinFactNeighborX="-1509" custLinFactNeighborY="-16900">
        <dgm:presLayoutVars>
          <dgm:bulletEnabled val="1"/>
        </dgm:presLayoutVars>
      </dgm:prSet>
      <dgm:spPr/>
    </dgm:pt>
    <dgm:pt modelId="{AC26C4E8-8BA9-4136-89EC-F2767056F69F}" type="pres">
      <dgm:prSet presAssocID="{F0E16782-E1DA-4568-93A0-157B5FA232BC}" presName="rect2" presStyleLbl="fgImgPlace1" presStyleIdx="0" presStyleCnt="1" custScaleX="99289" custLinFactNeighborX="-7308" custLinFactNeighborY="-180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A325400-D9DC-4C54-A4D8-5CE3D93B02AD}" srcId="{F0E16782-E1DA-4568-93A0-157B5FA232BC}" destId="{E7A408F3-1A03-4478-9EF0-A515B2EC7B75}" srcOrd="0" destOrd="0" parTransId="{325078F0-179A-4649-94AB-0AEB6FF91EB7}" sibTransId="{85455F2C-4E27-4E50-A699-15FA69151868}"/>
    <dgm:cxn modelId="{8DE45207-C555-4E9D-8FC4-E9A5FB9C629C}" type="presOf" srcId="{F0E16782-E1DA-4568-93A0-157B5FA232BC}" destId="{6D3B55B4-0FB2-4A17-B3E6-6B6ED1E3E1A6}" srcOrd="0" destOrd="0" presId="urn:microsoft.com/office/officeart/2008/layout/PictureStrips"/>
    <dgm:cxn modelId="{A681594F-0433-49EB-886A-3D157CE10CBA}" type="presOf" srcId="{E7A408F3-1A03-4478-9EF0-A515B2EC7B75}" destId="{6D3B55B4-0FB2-4A17-B3E6-6B6ED1E3E1A6}" srcOrd="0" destOrd="1" presId="urn:microsoft.com/office/officeart/2008/layout/PictureStrips"/>
    <dgm:cxn modelId="{DB7D9F7F-E863-4646-8D4F-9D3212B5ED7E}" type="presOf" srcId="{A16E4DAF-6501-4EB9-A27C-024CC6A3DD6B}" destId="{6574818D-8917-473A-993E-1FCCD04B1CFA}" srcOrd="0" destOrd="0" presId="urn:microsoft.com/office/officeart/2008/layout/PictureStrips"/>
    <dgm:cxn modelId="{2617FE9A-68DD-4F2D-B488-02834761E742}" srcId="{A16E4DAF-6501-4EB9-A27C-024CC6A3DD6B}" destId="{F0E16782-E1DA-4568-93A0-157B5FA232BC}" srcOrd="0" destOrd="0" parTransId="{E9225DAA-B994-4E9A-A239-C048144FA04E}" sibTransId="{985F473E-8B69-43B7-B848-504EE0BE6713}"/>
    <dgm:cxn modelId="{2951CD01-5C17-4D03-A3BF-B9C0501C0A71}" type="presParOf" srcId="{6574818D-8917-473A-993E-1FCCD04B1CFA}" destId="{275A6E22-AD1D-4094-A58B-499626F17E3F}" srcOrd="0" destOrd="0" presId="urn:microsoft.com/office/officeart/2008/layout/PictureStrips"/>
    <dgm:cxn modelId="{FD537CC2-A0B4-4315-8307-36545664FDEF}" type="presParOf" srcId="{275A6E22-AD1D-4094-A58B-499626F17E3F}" destId="{6D3B55B4-0FB2-4A17-B3E6-6B6ED1E3E1A6}" srcOrd="0" destOrd="0" presId="urn:microsoft.com/office/officeart/2008/layout/PictureStrips"/>
    <dgm:cxn modelId="{3EB05F15-931A-49F1-A078-A6575A8300B4}" type="presParOf" srcId="{275A6E22-AD1D-4094-A58B-499626F17E3F}" destId="{AC26C4E8-8BA9-4136-89EC-F2767056F69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3A33E-1216-488E-A70A-7D4EA6CD6B35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8B24A3-C738-402E-A17B-4D753B732209}">
      <dgm:prSet phldrT="[Текст]" custT="1"/>
      <dgm:spPr/>
      <dgm:t>
        <a:bodyPr/>
        <a:lstStyle/>
        <a:p>
          <a:r>
            <a:rPr lang="ru-RU" sz="4800" b="1" dirty="0"/>
            <a:t>1</a:t>
          </a:r>
        </a:p>
      </dgm:t>
    </dgm:pt>
    <dgm:pt modelId="{F9F719DD-E7D8-48BB-B038-FE3A31812184}" type="parTrans" cxnId="{7AFEECD3-5E3E-4E06-A071-8EBEE2261D28}">
      <dgm:prSet/>
      <dgm:spPr/>
      <dgm:t>
        <a:bodyPr/>
        <a:lstStyle/>
        <a:p>
          <a:endParaRPr lang="ru-RU"/>
        </a:p>
      </dgm:t>
    </dgm:pt>
    <dgm:pt modelId="{E8863EAD-FB8F-4E5F-AD8B-F85BF24FB59A}" type="sibTrans" cxnId="{7AFEECD3-5E3E-4E06-A071-8EBEE2261D28}">
      <dgm:prSet/>
      <dgm:spPr/>
      <dgm:t>
        <a:bodyPr/>
        <a:lstStyle/>
        <a:p>
          <a:endParaRPr lang="ru-RU"/>
        </a:p>
      </dgm:t>
    </dgm:pt>
    <dgm:pt modelId="{6452E23D-C2D1-4833-B157-4F17943DDFA5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оказанных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родителей. (К 2024 году не менее 51,232 тыс. услуг).</a:t>
          </a:r>
        </a:p>
      </dgm:t>
    </dgm:pt>
    <dgm:pt modelId="{EDA7D712-A9F9-40EC-92AE-A61C58AEDBA1}" type="parTrans" cxnId="{DF4FDECA-EFE4-44DC-AEED-1B7F41E23147}">
      <dgm:prSet/>
      <dgm:spPr/>
      <dgm:t>
        <a:bodyPr/>
        <a:lstStyle/>
        <a:p>
          <a:endParaRPr lang="ru-RU"/>
        </a:p>
      </dgm:t>
    </dgm:pt>
    <dgm:pt modelId="{97EA96E2-9EDA-4E1F-9029-BD47F6DBBA8F}" type="sibTrans" cxnId="{DF4FDECA-EFE4-44DC-AEED-1B7F41E23147}">
      <dgm:prSet/>
      <dgm:spPr/>
      <dgm:t>
        <a:bodyPr/>
        <a:lstStyle/>
        <a:p>
          <a:endParaRPr lang="ru-RU"/>
        </a:p>
      </dgm:t>
    </dgm:pt>
    <dgm:pt modelId="{6E176204-8CF9-4EE7-9E3E-29A44983CC63}">
      <dgm:prSet phldrT="[Текст]" custT="1"/>
      <dgm:spPr/>
      <dgm:t>
        <a:bodyPr/>
        <a:lstStyle/>
        <a:p>
          <a:r>
            <a:rPr lang="ru-RU" sz="4800" b="1"/>
            <a:t>2</a:t>
          </a:r>
          <a:endParaRPr lang="ru-RU" sz="4800" b="1" dirty="0"/>
        </a:p>
      </dgm:t>
    </dgm:pt>
    <dgm:pt modelId="{00A00D89-5F81-42CA-94B6-33A3802D885E}" type="parTrans" cxnId="{58025054-B172-4992-BF95-966E9633F6F9}">
      <dgm:prSet/>
      <dgm:spPr/>
      <dgm:t>
        <a:bodyPr/>
        <a:lstStyle/>
        <a:p>
          <a:endParaRPr lang="ru-RU"/>
        </a:p>
      </dgm:t>
    </dgm:pt>
    <dgm:pt modelId="{ECF6297E-13C0-4021-B09F-7B79406FC4C0}" type="sibTrans" cxnId="{58025054-B172-4992-BF95-966E9633F6F9}">
      <dgm:prSet/>
      <dgm:spPr/>
      <dgm:t>
        <a:bodyPr/>
        <a:lstStyle/>
        <a:p>
          <a:endParaRPr lang="ru-RU"/>
        </a:p>
      </dgm:t>
    </dgm:pt>
    <dgm:pt modelId="{B54950FB-B36E-4621-9894-E2DF7777D334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доли семей, получивших услугу в полном объёме.</a:t>
          </a:r>
        </a:p>
      </dgm:t>
    </dgm:pt>
    <dgm:pt modelId="{5F93B893-DD6A-46F4-BCAC-5D8D4337B07C}" type="parTrans" cxnId="{372D7427-A358-4DD2-89B1-6B36F710A34E}">
      <dgm:prSet/>
      <dgm:spPr/>
      <dgm:t>
        <a:bodyPr/>
        <a:lstStyle/>
        <a:p>
          <a:endParaRPr lang="ru-RU"/>
        </a:p>
      </dgm:t>
    </dgm:pt>
    <dgm:pt modelId="{F1A27297-88D4-405A-84FD-8D7FBD6CC83F}" type="sibTrans" cxnId="{372D7427-A358-4DD2-89B1-6B36F710A34E}">
      <dgm:prSet/>
      <dgm:spPr/>
      <dgm:t>
        <a:bodyPr/>
        <a:lstStyle/>
        <a:p>
          <a:endParaRPr lang="ru-RU"/>
        </a:p>
      </dgm:t>
    </dgm:pt>
    <dgm:pt modelId="{59C32256-7F26-41A7-9419-D9C06E1FD3F6}">
      <dgm:prSet phldrT="[Текст]" custT="1"/>
      <dgm:spPr/>
      <dgm:t>
        <a:bodyPr/>
        <a:lstStyle/>
        <a:p>
          <a:r>
            <a:rPr lang="ru-RU" sz="4800" b="1" dirty="0"/>
            <a:t>3</a:t>
          </a:r>
        </a:p>
      </dgm:t>
    </dgm:pt>
    <dgm:pt modelId="{DF2377E0-AA31-4816-9AE1-8AD0B3A18012}" type="parTrans" cxnId="{556C86DE-742F-44E5-962D-A6170086624C}">
      <dgm:prSet/>
      <dgm:spPr/>
      <dgm:t>
        <a:bodyPr/>
        <a:lstStyle/>
        <a:p>
          <a:endParaRPr lang="ru-RU"/>
        </a:p>
      </dgm:t>
    </dgm:pt>
    <dgm:pt modelId="{7E843C73-D0A4-4CE3-BC43-ADA4F1A47BAB}" type="sibTrans" cxnId="{556C86DE-742F-44E5-962D-A6170086624C}">
      <dgm:prSet/>
      <dgm:spPr/>
      <dgm:t>
        <a:bodyPr/>
        <a:lstStyle/>
        <a:p>
          <a:endParaRPr lang="ru-RU"/>
        </a:p>
      </dgm:t>
    </dgm:pt>
    <dgm:pt modelId="{3E8E9DCD-2A0F-4263-ADC9-7F55C6216C4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доли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услуги, составляет не менее 85%.</a:t>
          </a:r>
          <a:endParaRPr lang="ru-RU" dirty="0"/>
        </a:p>
      </dgm:t>
    </dgm:pt>
    <dgm:pt modelId="{32F58DFE-CDFF-4098-B1C8-DEA4D2D21F12}" type="parTrans" cxnId="{F837D7F9-C2EC-428B-84E9-AD1BA0937579}">
      <dgm:prSet/>
      <dgm:spPr/>
      <dgm:t>
        <a:bodyPr/>
        <a:lstStyle/>
        <a:p>
          <a:endParaRPr lang="ru-RU"/>
        </a:p>
      </dgm:t>
    </dgm:pt>
    <dgm:pt modelId="{6AB5C111-3098-476A-BCCD-1B05692EDB78}" type="sibTrans" cxnId="{F837D7F9-C2EC-428B-84E9-AD1BA0937579}">
      <dgm:prSet/>
      <dgm:spPr/>
      <dgm:t>
        <a:bodyPr/>
        <a:lstStyle/>
        <a:p>
          <a:endParaRPr lang="ru-RU"/>
        </a:p>
      </dgm:t>
    </dgm:pt>
    <dgm:pt modelId="{1777F738-9A79-4C58-AE4B-20E79A4C623A}" type="pres">
      <dgm:prSet presAssocID="{E4E3A33E-1216-488E-A70A-7D4EA6CD6B35}" presName="linearFlow" presStyleCnt="0">
        <dgm:presLayoutVars>
          <dgm:dir/>
          <dgm:animLvl val="lvl"/>
          <dgm:resizeHandles val="exact"/>
        </dgm:presLayoutVars>
      </dgm:prSet>
      <dgm:spPr/>
    </dgm:pt>
    <dgm:pt modelId="{7D47D414-96CB-48E9-9D80-FAE2E17DFA50}" type="pres">
      <dgm:prSet presAssocID="{3E8B24A3-C738-402E-A17B-4D753B732209}" presName="composite" presStyleCnt="0"/>
      <dgm:spPr/>
    </dgm:pt>
    <dgm:pt modelId="{7DEE7ABF-FBAD-4AF4-B9A4-1A10C3A365E4}" type="pres">
      <dgm:prSet presAssocID="{3E8B24A3-C738-402E-A17B-4D753B732209}" presName="parentText" presStyleLbl="alignNode1" presStyleIdx="0" presStyleCnt="3" custLinFactNeighborX="-3005" custLinFactNeighborY="-10517">
        <dgm:presLayoutVars>
          <dgm:chMax val="1"/>
          <dgm:bulletEnabled val="1"/>
        </dgm:presLayoutVars>
      </dgm:prSet>
      <dgm:spPr/>
    </dgm:pt>
    <dgm:pt modelId="{B1F5DE67-8862-481F-A9C7-BD72F6157EFE}" type="pres">
      <dgm:prSet presAssocID="{3E8B24A3-C738-402E-A17B-4D753B732209}" presName="descendantText" presStyleLbl="alignAcc1" presStyleIdx="0" presStyleCnt="3" custScaleY="142751">
        <dgm:presLayoutVars>
          <dgm:bulletEnabled val="1"/>
        </dgm:presLayoutVars>
      </dgm:prSet>
      <dgm:spPr/>
    </dgm:pt>
    <dgm:pt modelId="{6766EFCF-3983-4F03-8C29-1341A735D063}" type="pres">
      <dgm:prSet presAssocID="{E8863EAD-FB8F-4E5F-AD8B-F85BF24FB59A}" presName="sp" presStyleCnt="0"/>
      <dgm:spPr/>
    </dgm:pt>
    <dgm:pt modelId="{20C7E235-690E-4324-B197-6669D9AAB0DE}" type="pres">
      <dgm:prSet presAssocID="{6E176204-8CF9-4EE7-9E3E-29A44983CC63}" presName="composite" presStyleCnt="0"/>
      <dgm:spPr/>
    </dgm:pt>
    <dgm:pt modelId="{EAB55EFE-2CA9-4836-B0F2-6704C77B22E9}" type="pres">
      <dgm:prSet presAssocID="{6E176204-8CF9-4EE7-9E3E-29A44983CC63}" presName="parentText" presStyleLbl="alignNode1" presStyleIdx="1" presStyleCnt="3" custLinFactNeighborX="-3005" custLinFactNeighborY="-9465">
        <dgm:presLayoutVars>
          <dgm:chMax val="1"/>
          <dgm:bulletEnabled val="1"/>
        </dgm:presLayoutVars>
      </dgm:prSet>
      <dgm:spPr/>
    </dgm:pt>
    <dgm:pt modelId="{57D1E447-50F2-4003-9E13-C40F8D753713}" type="pres">
      <dgm:prSet presAssocID="{6E176204-8CF9-4EE7-9E3E-29A44983CC63}" presName="descendantText" presStyleLbl="alignAcc1" presStyleIdx="1" presStyleCnt="3" custScaleY="134784">
        <dgm:presLayoutVars>
          <dgm:bulletEnabled val="1"/>
        </dgm:presLayoutVars>
      </dgm:prSet>
      <dgm:spPr/>
    </dgm:pt>
    <dgm:pt modelId="{873CE4FF-F3ED-4B35-96A9-F533E6802A80}" type="pres">
      <dgm:prSet presAssocID="{ECF6297E-13C0-4021-B09F-7B79406FC4C0}" presName="sp" presStyleCnt="0"/>
      <dgm:spPr/>
    </dgm:pt>
    <dgm:pt modelId="{FF3B43AA-1C3D-4655-AC0A-77D8600B6DB6}" type="pres">
      <dgm:prSet presAssocID="{59C32256-7F26-41A7-9419-D9C06E1FD3F6}" presName="composite" presStyleCnt="0"/>
      <dgm:spPr/>
    </dgm:pt>
    <dgm:pt modelId="{ECDECDF1-DE8F-4402-9826-F10C49873FC0}" type="pres">
      <dgm:prSet presAssocID="{59C32256-7F26-41A7-9419-D9C06E1FD3F6}" presName="parentText" presStyleLbl="alignNode1" presStyleIdx="2" presStyleCnt="3" custLinFactNeighborY="-5258">
        <dgm:presLayoutVars>
          <dgm:chMax val="1"/>
          <dgm:bulletEnabled val="1"/>
        </dgm:presLayoutVars>
      </dgm:prSet>
      <dgm:spPr/>
    </dgm:pt>
    <dgm:pt modelId="{75AA5C6A-C35C-4699-8305-4E9CD5936208}" type="pres">
      <dgm:prSet presAssocID="{59C32256-7F26-41A7-9419-D9C06E1FD3F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72D7427-A358-4DD2-89B1-6B36F710A34E}" srcId="{59C32256-7F26-41A7-9419-D9C06E1FD3F6}" destId="{B54950FB-B36E-4621-9894-E2DF7777D334}" srcOrd="0" destOrd="0" parTransId="{5F93B893-DD6A-46F4-BCAC-5D8D4337B07C}" sibTransId="{F1A27297-88D4-405A-84FD-8D7FBD6CC83F}"/>
    <dgm:cxn modelId="{CE785E6B-B4B2-4DDF-A356-41EF45787F16}" type="presOf" srcId="{3E8E9DCD-2A0F-4263-ADC9-7F55C6216C41}" destId="{57D1E447-50F2-4003-9E13-C40F8D753713}" srcOrd="0" destOrd="0" presId="urn:microsoft.com/office/officeart/2005/8/layout/chevron2"/>
    <dgm:cxn modelId="{58025054-B172-4992-BF95-966E9633F6F9}" srcId="{E4E3A33E-1216-488E-A70A-7D4EA6CD6B35}" destId="{6E176204-8CF9-4EE7-9E3E-29A44983CC63}" srcOrd="1" destOrd="0" parTransId="{00A00D89-5F81-42CA-94B6-33A3802D885E}" sibTransId="{ECF6297E-13C0-4021-B09F-7B79406FC4C0}"/>
    <dgm:cxn modelId="{8BE53EA5-68F9-417A-B02D-24CC2369B2C8}" type="presOf" srcId="{6452E23D-C2D1-4833-B157-4F17943DDFA5}" destId="{B1F5DE67-8862-481F-A9C7-BD72F6157EFE}" srcOrd="0" destOrd="0" presId="urn:microsoft.com/office/officeart/2005/8/layout/chevron2"/>
    <dgm:cxn modelId="{52AF33B1-6568-41E4-9935-21B8762D37A9}" type="presOf" srcId="{59C32256-7F26-41A7-9419-D9C06E1FD3F6}" destId="{ECDECDF1-DE8F-4402-9826-F10C49873FC0}" srcOrd="0" destOrd="0" presId="urn:microsoft.com/office/officeart/2005/8/layout/chevron2"/>
    <dgm:cxn modelId="{48CFBDB6-88CE-4BBE-BA6D-3C8F2106214E}" type="presOf" srcId="{6E176204-8CF9-4EE7-9E3E-29A44983CC63}" destId="{EAB55EFE-2CA9-4836-B0F2-6704C77B22E9}" srcOrd="0" destOrd="0" presId="urn:microsoft.com/office/officeart/2005/8/layout/chevron2"/>
    <dgm:cxn modelId="{A44ACDBE-49F9-48FD-97C5-4822F3EF039F}" type="presOf" srcId="{3E8B24A3-C738-402E-A17B-4D753B732209}" destId="{7DEE7ABF-FBAD-4AF4-B9A4-1A10C3A365E4}" srcOrd="0" destOrd="0" presId="urn:microsoft.com/office/officeart/2005/8/layout/chevron2"/>
    <dgm:cxn modelId="{CE72B4C8-F3AA-4E5A-B470-72621D00FCC5}" type="presOf" srcId="{B54950FB-B36E-4621-9894-E2DF7777D334}" destId="{75AA5C6A-C35C-4699-8305-4E9CD5936208}" srcOrd="0" destOrd="0" presId="urn:microsoft.com/office/officeart/2005/8/layout/chevron2"/>
    <dgm:cxn modelId="{DF4FDECA-EFE4-44DC-AEED-1B7F41E23147}" srcId="{3E8B24A3-C738-402E-A17B-4D753B732209}" destId="{6452E23D-C2D1-4833-B157-4F17943DDFA5}" srcOrd="0" destOrd="0" parTransId="{EDA7D712-A9F9-40EC-92AE-A61C58AEDBA1}" sibTransId="{97EA96E2-9EDA-4E1F-9029-BD47F6DBBA8F}"/>
    <dgm:cxn modelId="{7AFEECD3-5E3E-4E06-A071-8EBEE2261D28}" srcId="{E4E3A33E-1216-488E-A70A-7D4EA6CD6B35}" destId="{3E8B24A3-C738-402E-A17B-4D753B732209}" srcOrd="0" destOrd="0" parTransId="{F9F719DD-E7D8-48BB-B038-FE3A31812184}" sibTransId="{E8863EAD-FB8F-4E5F-AD8B-F85BF24FB59A}"/>
    <dgm:cxn modelId="{556733D7-38BF-4C71-82F1-785A94A6EB2E}" type="presOf" srcId="{E4E3A33E-1216-488E-A70A-7D4EA6CD6B35}" destId="{1777F738-9A79-4C58-AE4B-20E79A4C623A}" srcOrd="0" destOrd="0" presId="urn:microsoft.com/office/officeart/2005/8/layout/chevron2"/>
    <dgm:cxn modelId="{556C86DE-742F-44E5-962D-A6170086624C}" srcId="{E4E3A33E-1216-488E-A70A-7D4EA6CD6B35}" destId="{59C32256-7F26-41A7-9419-D9C06E1FD3F6}" srcOrd="2" destOrd="0" parTransId="{DF2377E0-AA31-4816-9AE1-8AD0B3A18012}" sibTransId="{7E843C73-D0A4-4CE3-BC43-ADA4F1A47BAB}"/>
    <dgm:cxn modelId="{F837D7F9-C2EC-428B-84E9-AD1BA0937579}" srcId="{6E176204-8CF9-4EE7-9E3E-29A44983CC63}" destId="{3E8E9DCD-2A0F-4263-ADC9-7F55C6216C41}" srcOrd="0" destOrd="0" parTransId="{32F58DFE-CDFF-4098-B1C8-DEA4D2D21F12}" sibTransId="{6AB5C111-3098-476A-BCCD-1B05692EDB78}"/>
    <dgm:cxn modelId="{9F77A50B-526C-40D8-A554-7AE8E516C197}" type="presParOf" srcId="{1777F738-9A79-4C58-AE4B-20E79A4C623A}" destId="{7D47D414-96CB-48E9-9D80-FAE2E17DFA50}" srcOrd="0" destOrd="0" presId="urn:microsoft.com/office/officeart/2005/8/layout/chevron2"/>
    <dgm:cxn modelId="{F9C1D67D-9EF3-41E6-9890-00EA2F00F67E}" type="presParOf" srcId="{7D47D414-96CB-48E9-9D80-FAE2E17DFA50}" destId="{7DEE7ABF-FBAD-4AF4-B9A4-1A10C3A365E4}" srcOrd="0" destOrd="0" presId="urn:microsoft.com/office/officeart/2005/8/layout/chevron2"/>
    <dgm:cxn modelId="{90F6B27E-4A5A-4C65-9340-0A5820BC7F9C}" type="presParOf" srcId="{7D47D414-96CB-48E9-9D80-FAE2E17DFA50}" destId="{B1F5DE67-8862-481F-A9C7-BD72F6157EFE}" srcOrd="1" destOrd="0" presId="urn:microsoft.com/office/officeart/2005/8/layout/chevron2"/>
    <dgm:cxn modelId="{CB5F5991-C50C-4071-939A-6AD47FCA8006}" type="presParOf" srcId="{1777F738-9A79-4C58-AE4B-20E79A4C623A}" destId="{6766EFCF-3983-4F03-8C29-1341A735D063}" srcOrd="1" destOrd="0" presId="urn:microsoft.com/office/officeart/2005/8/layout/chevron2"/>
    <dgm:cxn modelId="{9EF976A2-C5D5-4983-A115-0A9CC6FE99F6}" type="presParOf" srcId="{1777F738-9A79-4C58-AE4B-20E79A4C623A}" destId="{20C7E235-690E-4324-B197-6669D9AAB0DE}" srcOrd="2" destOrd="0" presId="urn:microsoft.com/office/officeart/2005/8/layout/chevron2"/>
    <dgm:cxn modelId="{7363A0D1-94CB-4CE5-AADE-8468F62A1361}" type="presParOf" srcId="{20C7E235-690E-4324-B197-6669D9AAB0DE}" destId="{EAB55EFE-2CA9-4836-B0F2-6704C77B22E9}" srcOrd="0" destOrd="0" presId="urn:microsoft.com/office/officeart/2005/8/layout/chevron2"/>
    <dgm:cxn modelId="{4796E588-EC8A-431C-BFF5-2F7B54B0E19F}" type="presParOf" srcId="{20C7E235-690E-4324-B197-6669D9AAB0DE}" destId="{57D1E447-50F2-4003-9E13-C40F8D753713}" srcOrd="1" destOrd="0" presId="urn:microsoft.com/office/officeart/2005/8/layout/chevron2"/>
    <dgm:cxn modelId="{98B0395D-5392-4D0C-9422-A0E0AE32CD8C}" type="presParOf" srcId="{1777F738-9A79-4C58-AE4B-20E79A4C623A}" destId="{873CE4FF-F3ED-4B35-96A9-F533E6802A80}" srcOrd="3" destOrd="0" presId="urn:microsoft.com/office/officeart/2005/8/layout/chevron2"/>
    <dgm:cxn modelId="{3554ABBF-66A5-44BD-9CEC-BEAE25D1A212}" type="presParOf" srcId="{1777F738-9A79-4C58-AE4B-20E79A4C623A}" destId="{FF3B43AA-1C3D-4655-AC0A-77D8600B6DB6}" srcOrd="4" destOrd="0" presId="urn:microsoft.com/office/officeart/2005/8/layout/chevron2"/>
    <dgm:cxn modelId="{0D816C7B-1D2A-4FBE-8F1F-6F20EFC72908}" type="presParOf" srcId="{FF3B43AA-1C3D-4655-AC0A-77D8600B6DB6}" destId="{ECDECDF1-DE8F-4402-9826-F10C49873FC0}" srcOrd="0" destOrd="0" presId="urn:microsoft.com/office/officeart/2005/8/layout/chevron2"/>
    <dgm:cxn modelId="{299B813D-7204-4F42-B501-624E46458B68}" type="presParOf" srcId="{FF3B43AA-1C3D-4655-AC0A-77D8600B6DB6}" destId="{75AA5C6A-C35C-4699-8305-4E9CD59362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14256-CB18-451E-B0DE-861567D442EA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3E5B48-0E55-486A-B28B-61EA437FB0A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федерального и регионального проектов «Поддержка семей, имеющих детей»</a:t>
          </a:r>
        </a:p>
      </dgm:t>
    </dgm:pt>
    <dgm:pt modelId="{6A1E8724-9E7D-4687-98E2-E662CBBFF35D}" type="parTrans" cxnId="{F4D2D06A-5A47-469F-8B4C-1A74251BF15F}">
      <dgm:prSet/>
      <dgm:spPr/>
      <dgm:t>
        <a:bodyPr/>
        <a:lstStyle/>
        <a:p>
          <a:endParaRPr lang="ru-RU"/>
        </a:p>
      </dgm:t>
    </dgm:pt>
    <dgm:pt modelId="{A213DA98-D2C4-4714-AE72-6D259A4A1040}" type="sibTrans" cxnId="{F4D2D06A-5A47-469F-8B4C-1A74251BF15F}">
      <dgm:prSet/>
      <dgm:spPr/>
      <dgm:t>
        <a:bodyPr/>
        <a:lstStyle/>
        <a:p>
          <a:endParaRPr lang="ru-RU"/>
        </a:p>
      </dgm:t>
    </dgm:pt>
    <dgm:pt modelId="{A950DB11-BA09-4F8A-9499-A5E3A0DD743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кадрового состава педагогов</a:t>
          </a:r>
        </a:p>
      </dgm:t>
    </dgm:pt>
    <dgm:pt modelId="{1644D539-7F48-44E3-922C-F4C494E74F74}" type="parTrans" cxnId="{BCE5CA42-E86A-489B-9B2E-86A6D05E3E18}">
      <dgm:prSet/>
      <dgm:spPr/>
      <dgm:t>
        <a:bodyPr/>
        <a:lstStyle/>
        <a:p>
          <a:endParaRPr lang="ru-RU"/>
        </a:p>
      </dgm:t>
    </dgm:pt>
    <dgm:pt modelId="{D0D4541B-48F5-4C59-A474-E01FDF173AC7}" type="sibTrans" cxnId="{BCE5CA42-E86A-489B-9B2E-86A6D05E3E18}">
      <dgm:prSet/>
      <dgm:spPr/>
      <dgm:t>
        <a:bodyPr/>
        <a:lstStyle/>
        <a:p>
          <a:endParaRPr lang="ru-RU"/>
        </a:p>
      </dgm:t>
    </dgm:pt>
    <dgm:pt modelId="{274788CA-8BB3-4DB9-8D13-E83616C2974D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востребованности родителей в услугах по поддержке семей</a:t>
          </a:r>
        </a:p>
      </dgm:t>
    </dgm:pt>
    <dgm:pt modelId="{50D0099D-8916-4645-9F25-56DD57721156}" type="parTrans" cxnId="{A877020E-2416-4D3B-B256-E617DD23199E}">
      <dgm:prSet/>
      <dgm:spPr/>
      <dgm:t>
        <a:bodyPr/>
        <a:lstStyle/>
        <a:p>
          <a:endParaRPr lang="ru-RU"/>
        </a:p>
      </dgm:t>
    </dgm:pt>
    <dgm:pt modelId="{603843A6-1DF0-42B2-BEC8-4111CFDEE8AF}" type="sibTrans" cxnId="{A877020E-2416-4D3B-B256-E617DD23199E}">
      <dgm:prSet/>
      <dgm:spPr/>
      <dgm:t>
        <a:bodyPr/>
        <a:lstStyle/>
        <a:p>
          <a:endParaRPr lang="ru-RU"/>
        </a:p>
      </dgm:t>
    </dgm:pt>
    <dgm:pt modelId="{6DAC0500-75FC-4C0B-8DF9-478FABAFD38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материально-технической базы</a:t>
          </a:r>
        </a:p>
      </dgm:t>
    </dgm:pt>
    <dgm:pt modelId="{A16C9EF4-D63A-4295-9B0B-B90A83810A8B}" type="parTrans" cxnId="{0CF3D246-311E-47C0-A50D-FF456EC127C2}">
      <dgm:prSet/>
      <dgm:spPr/>
      <dgm:t>
        <a:bodyPr/>
        <a:lstStyle/>
        <a:p>
          <a:endParaRPr lang="ru-RU"/>
        </a:p>
      </dgm:t>
    </dgm:pt>
    <dgm:pt modelId="{D9155B64-FBB7-4A6B-88FC-993F58DFE82F}" type="sibTrans" cxnId="{0CF3D246-311E-47C0-A50D-FF456EC127C2}">
      <dgm:prSet/>
      <dgm:spPr/>
      <dgm:t>
        <a:bodyPr/>
        <a:lstStyle/>
        <a:p>
          <a:endParaRPr lang="ru-RU"/>
        </a:p>
      </dgm:t>
    </dgm:pt>
    <dgm:pt modelId="{693B5580-0364-405D-BC04-DC19C381AE6C}" type="pres">
      <dgm:prSet presAssocID="{53D14256-CB18-451E-B0DE-861567D442EA}" presName="matrix" presStyleCnt="0">
        <dgm:presLayoutVars>
          <dgm:chMax val="1"/>
          <dgm:dir/>
          <dgm:resizeHandles val="exact"/>
        </dgm:presLayoutVars>
      </dgm:prSet>
      <dgm:spPr/>
    </dgm:pt>
    <dgm:pt modelId="{D487423D-24B6-4409-A101-F45D786332C0}" type="pres">
      <dgm:prSet presAssocID="{53D14256-CB18-451E-B0DE-861567D442EA}" presName="axisShape" presStyleLbl="bgShp" presStyleIdx="0" presStyleCnt="1"/>
      <dgm:spPr/>
    </dgm:pt>
    <dgm:pt modelId="{4E88584D-9517-4C9C-95F0-29E2C51D46D0}" type="pres">
      <dgm:prSet presAssocID="{53D14256-CB18-451E-B0DE-861567D442EA}" presName="rect1" presStyleLbl="node1" presStyleIdx="0" presStyleCnt="4" custScaleX="112244" custScaleY="97234" custLinFactNeighborX="-5584" custLinFactNeighborY="-2094">
        <dgm:presLayoutVars>
          <dgm:chMax val="0"/>
          <dgm:chPref val="0"/>
          <dgm:bulletEnabled val="1"/>
        </dgm:presLayoutVars>
      </dgm:prSet>
      <dgm:spPr/>
    </dgm:pt>
    <dgm:pt modelId="{9EB15405-50A1-4D84-AE24-B93189A16A9A}" type="pres">
      <dgm:prSet presAssocID="{53D14256-CB18-451E-B0DE-861567D442EA}" presName="rect2" presStyleLbl="node1" presStyleIdx="1" presStyleCnt="4" custScaleX="105074" custScaleY="101004">
        <dgm:presLayoutVars>
          <dgm:chMax val="0"/>
          <dgm:chPref val="0"/>
          <dgm:bulletEnabled val="1"/>
        </dgm:presLayoutVars>
      </dgm:prSet>
      <dgm:spPr/>
    </dgm:pt>
    <dgm:pt modelId="{321B7129-DCF8-477F-B5C4-B9530A50867D}" type="pres">
      <dgm:prSet presAssocID="{53D14256-CB18-451E-B0DE-861567D442EA}" presName="rect3" presStyleLbl="node1" presStyleIdx="2" presStyleCnt="4" custScaleX="116432" custLinFactNeighborX="-4886" custLinFactNeighborY="-2094">
        <dgm:presLayoutVars>
          <dgm:chMax val="0"/>
          <dgm:chPref val="0"/>
          <dgm:bulletEnabled val="1"/>
        </dgm:presLayoutVars>
      </dgm:prSet>
      <dgm:spPr/>
    </dgm:pt>
    <dgm:pt modelId="{1C233471-5E4A-4A1C-B507-6C27F22B5E25}" type="pres">
      <dgm:prSet presAssocID="{53D14256-CB18-451E-B0DE-861567D442EA}" presName="rect4" presStyleLbl="node1" presStyleIdx="3" presStyleCnt="4" custScaleX="102280" custScaleY="98579" custLinFactNeighborX="699" custLinFactNeighborY="-1812">
        <dgm:presLayoutVars>
          <dgm:chMax val="0"/>
          <dgm:chPref val="0"/>
          <dgm:bulletEnabled val="1"/>
        </dgm:presLayoutVars>
      </dgm:prSet>
      <dgm:spPr/>
    </dgm:pt>
  </dgm:ptLst>
  <dgm:cxnLst>
    <dgm:cxn modelId="{321ED10B-081C-41F1-885F-779545DA36D2}" type="presOf" srcId="{53D14256-CB18-451E-B0DE-861567D442EA}" destId="{693B5580-0364-405D-BC04-DC19C381AE6C}" srcOrd="0" destOrd="0" presId="urn:microsoft.com/office/officeart/2005/8/layout/matrix2"/>
    <dgm:cxn modelId="{A877020E-2416-4D3B-B256-E617DD23199E}" srcId="{53D14256-CB18-451E-B0DE-861567D442EA}" destId="{274788CA-8BB3-4DB9-8D13-E83616C2974D}" srcOrd="2" destOrd="0" parTransId="{50D0099D-8916-4645-9F25-56DD57721156}" sibTransId="{603843A6-1DF0-42B2-BEC8-4111CFDEE8AF}"/>
    <dgm:cxn modelId="{BCE5CA42-E86A-489B-9B2E-86A6D05E3E18}" srcId="{53D14256-CB18-451E-B0DE-861567D442EA}" destId="{A950DB11-BA09-4F8A-9499-A5E3A0DD7436}" srcOrd="1" destOrd="0" parTransId="{1644D539-7F48-44E3-922C-F4C494E74F74}" sibTransId="{D0D4541B-48F5-4C59-A474-E01FDF173AC7}"/>
    <dgm:cxn modelId="{0CF3D246-311E-47C0-A50D-FF456EC127C2}" srcId="{53D14256-CB18-451E-B0DE-861567D442EA}" destId="{6DAC0500-75FC-4C0B-8DF9-478FABAFD382}" srcOrd="3" destOrd="0" parTransId="{A16C9EF4-D63A-4295-9B0B-B90A83810A8B}" sibTransId="{D9155B64-FBB7-4A6B-88FC-993F58DFE82F}"/>
    <dgm:cxn modelId="{F4D2D06A-5A47-469F-8B4C-1A74251BF15F}" srcId="{53D14256-CB18-451E-B0DE-861567D442EA}" destId="{523E5B48-0E55-486A-B28B-61EA437FB0AC}" srcOrd="0" destOrd="0" parTransId="{6A1E8724-9E7D-4687-98E2-E662CBBFF35D}" sibTransId="{A213DA98-D2C4-4714-AE72-6D259A4A1040}"/>
    <dgm:cxn modelId="{775E4D6C-EC72-49ED-920A-8B20842CA28C}" type="presOf" srcId="{A950DB11-BA09-4F8A-9499-A5E3A0DD7436}" destId="{9EB15405-50A1-4D84-AE24-B93189A16A9A}" srcOrd="0" destOrd="0" presId="urn:microsoft.com/office/officeart/2005/8/layout/matrix2"/>
    <dgm:cxn modelId="{B721D873-7D36-4051-A8A5-17F21FB0FA1A}" type="presOf" srcId="{274788CA-8BB3-4DB9-8D13-E83616C2974D}" destId="{321B7129-DCF8-477F-B5C4-B9530A50867D}" srcOrd="0" destOrd="0" presId="urn:microsoft.com/office/officeart/2005/8/layout/matrix2"/>
    <dgm:cxn modelId="{45F53A55-F14B-4EA2-81C1-D1C523E929D0}" type="presOf" srcId="{523E5B48-0E55-486A-B28B-61EA437FB0AC}" destId="{4E88584D-9517-4C9C-95F0-29E2C51D46D0}" srcOrd="0" destOrd="0" presId="urn:microsoft.com/office/officeart/2005/8/layout/matrix2"/>
    <dgm:cxn modelId="{75D7FE8E-36C8-415B-96A2-7BA44EF94CAA}" type="presOf" srcId="{6DAC0500-75FC-4C0B-8DF9-478FABAFD382}" destId="{1C233471-5E4A-4A1C-B507-6C27F22B5E25}" srcOrd="0" destOrd="0" presId="urn:microsoft.com/office/officeart/2005/8/layout/matrix2"/>
    <dgm:cxn modelId="{8C03AA47-3B07-491A-B492-00442C6119AD}" type="presParOf" srcId="{693B5580-0364-405D-BC04-DC19C381AE6C}" destId="{D487423D-24B6-4409-A101-F45D786332C0}" srcOrd="0" destOrd="0" presId="urn:microsoft.com/office/officeart/2005/8/layout/matrix2"/>
    <dgm:cxn modelId="{93911E56-D93A-47F4-ABD3-2A7633CBDAE3}" type="presParOf" srcId="{693B5580-0364-405D-BC04-DC19C381AE6C}" destId="{4E88584D-9517-4C9C-95F0-29E2C51D46D0}" srcOrd="1" destOrd="0" presId="urn:microsoft.com/office/officeart/2005/8/layout/matrix2"/>
    <dgm:cxn modelId="{29C2AED9-EBB1-428F-AC11-90CA225CE7D9}" type="presParOf" srcId="{693B5580-0364-405D-BC04-DC19C381AE6C}" destId="{9EB15405-50A1-4D84-AE24-B93189A16A9A}" srcOrd="2" destOrd="0" presId="urn:microsoft.com/office/officeart/2005/8/layout/matrix2"/>
    <dgm:cxn modelId="{CC3CB0FF-BCDE-4DEF-8DE1-F899B74FBA1A}" type="presParOf" srcId="{693B5580-0364-405D-BC04-DC19C381AE6C}" destId="{321B7129-DCF8-477F-B5C4-B9530A50867D}" srcOrd="3" destOrd="0" presId="urn:microsoft.com/office/officeart/2005/8/layout/matrix2"/>
    <dgm:cxn modelId="{A87E48DF-369A-47F5-AA72-5E0254C1E6E4}" type="presParOf" srcId="{693B5580-0364-405D-BC04-DC19C381AE6C}" destId="{1C233471-5E4A-4A1C-B507-6C27F22B5E2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14256-CB18-451E-B0DE-861567D442E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3E5B48-0E55-486A-B28B-61EA437FB0AC}">
      <dgm:prSet phldrT="[Текст]" custT="1"/>
      <dgm:spPr/>
      <dgm:t>
        <a:bodyPr/>
        <a:lstStyle/>
        <a:p>
          <a:r>
            <a: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рабочей группы</a:t>
          </a:r>
        </a:p>
      </dgm:t>
    </dgm:pt>
    <dgm:pt modelId="{6A1E8724-9E7D-4687-98E2-E662CBBFF35D}" type="parTrans" cxnId="{F4D2D06A-5A47-469F-8B4C-1A74251BF15F}">
      <dgm:prSet/>
      <dgm:spPr/>
      <dgm:t>
        <a:bodyPr/>
        <a:lstStyle/>
        <a:p>
          <a:endParaRPr lang="ru-RU"/>
        </a:p>
      </dgm:t>
    </dgm:pt>
    <dgm:pt modelId="{A213DA98-D2C4-4714-AE72-6D259A4A1040}" type="sibTrans" cxnId="{F4D2D06A-5A47-469F-8B4C-1A74251BF15F}">
      <dgm:prSet/>
      <dgm:spPr/>
      <dgm:t>
        <a:bodyPr/>
        <a:lstStyle/>
        <a:p>
          <a:endParaRPr lang="ru-RU"/>
        </a:p>
      </dgm:t>
    </dgm:pt>
    <dgm:pt modelId="{A950DB11-BA09-4F8A-9499-A5E3A0DD7436}">
      <dgm:prSet phldrT="[Текст]" custT="1"/>
      <dgm:spPr/>
      <dgm:t>
        <a:bodyPr/>
        <a:lstStyle/>
        <a:p>
          <a:r>
            <a: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«дорожной карты» и локальных актов, регламентирующих оказание услуг</a:t>
          </a:r>
        </a:p>
      </dgm:t>
    </dgm:pt>
    <dgm:pt modelId="{1644D539-7F48-44E3-922C-F4C494E74F74}" type="parTrans" cxnId="{BCE5CA42-E86A-489B-9B2E-86A6D05E3E18}">
      <dgm:prSet/>
      <dgm:spPr/>
      <dgm:t>
        <a:bodyPr/>
        <a:lstStyle/>
        <a:p>
          <a:endParaRPr lang="ru-RU"/>
        </a:p>
      </dgm:t>
    </dgm:pt>
    <dgm:pt modelId="{D0D4541B-48F5-4C59-A474-E01FDF173AC7}" type="sibTrans" cxnId="{BCE5CA42-E86A-489B-9B2E-86A6D05E3E18}">
      <dgm:prSet/>
      <dgm:spPr/>
      <dgm:t>
        <a:bodyPr/>
        <a:lstStyle/>
        <a:p>
          <a:endParaRPr lang="ru-RU"/>
        </a:p>
      </dgm:t>
    </dgm:pt>
    <dgm:pt modelId="{274788CA-8BB3-4DB9-8D13-E83616C2974D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мероприятий по увеличению количества услуг в соответствии с запросами родителей</a:t>
          </a:r>
        </a:p>
      </dgm:t>
    </dgm:pt>
    <dgm:pt modelId="{50D0099D-8916-4645-9F25-56DD57721156}" type="parTrans" cxnId="{A877020E-2416-4D3B-B256-E617DD23199E}">
      <dgm:prSet/>
      <dgm:spPr/>
      <dgm:t>
        <a:bodyPr/>
        <a:lstStyle/>
        <a:p>
          <a:endParaRPr lang="ru-RU"/>
        </a:p>
      </dgm:t>
    </dgm:pt>
    <dgm:pt modelId="{603843A6-1DF0-42B2-BEC8-4111CFDEE8AF}" type="sibTrans" cxnId="{A877020E-2416-4D3B-B256-E617DD23199E}">
      <dgm:prSet/>
      <dgm:spPr/>
      <dgm:t>
        <a:bodyPr/>
        <a:lstStyle/>
        <a:p>
          <a:endParaRPr lang="ru-RU"/>
        </a:p>
      </dgm:t>
    </dgm:pt>
    <dgm:pt modelId="{6DAC0500-75FC-4C0B-8DF9-478FABAFD382}">
      <dgm:prSet phldrT="[Текст]" custT="1"/>
      <dgm:spPr/>
      <dgm:t>
        <a:bodyPr/>
        <a:lstStyle/>
        <a:p>
          <a:r>
            <a: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компетентности педагогов</a:t>
          </a:r>
        </a:p>
      </dgm:t>
    </dgm:pt>
    <dgm:pt modelId="{A16C9EF4-D63A-4295-9B0B-B90A83810A8B}" type="parTrans" cxnId="{0CF3D246-311E-47C0-A50D-FF456EC127C2}">
      <dgm:prSet/>
      <dgm:spPr/>
      <dgm:t>
        <a:bodyPr/>
        <a:lstStyle/>
        <a:p>
          <a:endParaRPr lang="ru-RU"/>
        </a:p>
      </dgm:t>
    </dgm:pt>
    <dgm:pt modelId="{D9155B64-FBB7-4A6B-88FC-993F58DFE82F}" type="sibTrans" cxnId="{0CF3D246-311E-47C0-A50D-FF456EC127C2}">
      <dgm:prSet/>
      <dgm:spPr/>
      <dgm:t>
        <a:bodyPr/>
        <a:lstStyle/>
        <a:p>
          <a:endParaRPr lang="ru-RU"/>
        </a:p>
      </dgm:t>
    </dgm:pt>
    <dgm:pt modelId="{D35D35C8-5CA1-4579-935A-F27BC2D90BF4}">
      <dgm:prSet phldrT="[Текст]" custT="1"/>
      <dgm:spPr/>
      <dgm:t>
        <a:bodyPr/>
        <a:lstStyle/>
        <a:p>
          <a:r>
            <a: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реестра услуг психолого-педагогической и методической помощи</a:t>
          </a:r>
        </a:p>
      </dgm:t>
    </dgm:pt>
    <dgm:pt modelId="{7C724D4D-A385-4992-BDB2-A5FC1054A493}" type="parTrans" cxnId="{0D77A14F-D00D-4ED8-A26E-9056B9D7BB20}">
      <dgm:prSet/>
      <dgm:spPr/>
      <dgm:t>
        <a:bodyPr/>
        <a:lstStyle/>
        <a:p>
          <a:endParaRPr lang="ru-RU"/>
        </a:p>
      </dgm:t>
    </dgm:pt>
    <dgm:pt modelId="{A44D43C3-2E5A-48A1-BDA6-75F1A26D4553}" type="sibTrans" cxnId="{0D77A14F-D00D-4ED8-A26E-9056B9D7BB20}">
      <dgm:prSet/>
      <dgm:spPr/>
      <dgm:t>
        <a:bodyPr/>
        <a:lstStyle/>
        <a:p>
          <a:endParaRPr lang="ru-RU"/>
        </a:p>
      </dgm:t>
    </dgm:pt>
    <dgm:pt modelId="{4DBA5479-8415-4587-8442-506AA0738222}">
      <dgm:prSet phldrT="[Текст]" custT="1"/>
      <dgm:spPr/>
      <dgm:t>
        <a:bodyPr/>
        <a:lstStyle/>
        <a:p>
          <a:r>
            <a: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материально-технических условий для оказания услуги</a:t>
          </a:r>
        </a:p>
      </dgm:t>
    </dgm:pt>
    <dgm:pt modelId="{F2323503-35A9-4A87-A6F6-D8B6956D698D}" type="parTrans" cxnId="{A4CC5C24-5A7D-4929-89D5-1DE80955E972}">
      <dgm:prSet/>
      <dgm:spPr/>
      <dgm:t>
        <a:bodyPr/>
        <a:lstStyle/>
        <a:p>
          <a:endParaRPr lang="ru-RU"/>
        </a:p>
      </dgm:t>
    </dgm:pt>
    <dgm:pt modelId="{766BDD48-072D-472C-94AE-414FB1CDDCFB}" type="sibTrans" cxnId="{A4CC5C24-5A7D-4929-89D5-1DE80955E972}">
      <dgm:prSet/>
      <dgm:spPr/>
      <dgm:t>
        <a:bodyPr/>
        <a:lstStyle/>
        <a:p>
          <a:endParaRPr lang="ru-RU"/>
        </a:p>
      </dgm:t>
    </dgm:pt>
    <dgm:pt modelId="{52269956-9917-4FB8-B22B-258A5EC05BB4}" type="pres">
      <dgm:prSet presAssocID="{53D14256-CB18-451E-B0DE-861567D442EA}" presName="linear" presStyleCnt="0">
        <dgm:presLayoutVars>
          <dgm:dir/>
          <dgm:animLvl val="lvl"/>
          <dgm:resizeHandles val="exact"/>
        </dgm:presLayoutVars>
      </dgm:prSet>
      <dgm:spPr/>
    </dgm:pt>
    <dgm:pt modelId="{941EF8F1-FB3C-4D31-821E-C22D946A202D}" type="pres">
      <dgm:prSet presAssocID="{523E5B48-0E55-486A-B28B-61EA437FB0AC}" presName="parentLin" presStyleCnt="0"/>
      <dgm:spPr/>
    </dgm:pt>
    <dgm:pt modelId="{9776C595-0F68-4834-AA5C-91A93284B19E}" type="pres">
      <dgm:prSet presAssocID="{523E5B48-0E55-486A-B28B-61EA437FB0AC}" presName="parentLeftMargin" presStyleLbl="node1" presStyleIdx="0" presStyleCnt="6"/>
      <dgm:spPr/>
    </dgm:pt>
    <dgm:pt modelId="{A2A5A2C3-6615-42C1-853E-F64FDD9FD0A9}" type="pres">
      <dgm:prSet presAssocID="{523E5B48-0E55-486A-B28B-61EA437FB0A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44A24C5-EEFC-4EDC-BE12-95A8FC7BBD90}" type="pres">
      <dgm:prSet presAssocID="{523E5B48-0E55-486A-B28B-61EA437FB0AC}" presName="negativeSpace" presStyleCnt="0"/>
      <dgm:spPr/>
    </dgm:pt>
    <dgm:pt modelId="{D3082231-E17F-4901-BC46-1EB067697170}" type="pres">
      <dgm:prSet presAssocID="{523E5B48-0E55-486A-B28B-61EA437FB0AC}" presName="childText" presStyleLbl="conFgAcc1" presStyleIdx="0" presStyleCnt="6">
        <dgm:presLayoutVars>
          <dgm:bulletEnabled val="1"/>
        </dgm:presLayoutVars>
      </dgm:prSet>
      <dgm:spPr/>
    </dgm:pt>
    <dgm:pt modelId="{1DAB17AA-CA93-447E-8883-D0DD438AC388}" type="pres">
      <dgm:prSet presAssocID="{A213DA98-D2C4-4714-AE72-6D259A4A1040}" presName="spaceBetweenRectangles" presStyleCnt="0"/>
      <dgm:spPr/>
    </dgm:pt>
    <dgm:pt modelId="{950B57CD-63D0-4554-8577-D031E6D4B48B}" type="pres">
      <dgm:prSet presAssocID="{A950DB11-BA09-4F8A-9499-A5E3A0DD7436}" presName="parentLin" presStyleCnt="0"/>
      <dgm:spPr/>
    </dgm:pt>
    <dgm:pt modelId="{49B482B1-44BB-42A0-929F-456A263168C4}" type="pres">
      <dgm:prSet presAssocID="{A950DB11-BA09-4F8A-9499-A5E3A0DD7436}" presName="parentLeftMargin" presStyleLbl="node1" presStyleIdx="0" presStyleCnt="6"/>
      <dgm:spPr/>
    </dgm:pt>
    <dgm:pt modelId="{B1640AD9-2F1E-463C-91B3-13DF11356DDC}" type="pres">
      <dgm:prSet presAssocID="{A950DB11-BA09-4F8A-9499-A5E3A0DD743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7BDC2AD-2620-4796-94D3-E904F1D6BD16}" type="pres">
      <dgm:prSet presAssocID="{A950DB11-BA09-4F8A-9499-A5E3A0DD7436}" presName="negativeSpace" presStyleCnt="0"/>
      <dgm:spPr/>
    </dgm:pt>
    <dgm:pt modelId="{476DF622-09FC-40E7-B0E8-C01FC829AB86}" type="pres">
      <dgm:prSet presAssocID="{A950DB11-BA09-4F8A-9499-A5E3A0DD7436}" presName="childText" presStyleLbl="conFgAcc1" presStyleIdx="1" presStyleCnt="6">
        <dgm:presLayoutVars>
          <dgm:bulletEnabled val="1"/>
        </dgm:presLayoutVars>
      </dgm:prSet>
      <dgm:spPr/>
    </dgm:pt>
    <dgm:pt modelId="{47E9434B-2C4D-4C47-AE1E-E57F217DD995}" type="pres">
      <dgm:prSet presAssocID="{D0D4541B-48F5-4C59-A474-E01FDF173AC7}" presName="spaceBetweenRectangles" presStyleCnt="0"/>
      <dgm:spPr/>
    </dgm:pt>
    <dgm:pt modelId="{94A3D302-0C7C-4D06-96E6-A6058ACCD9CA}" type="pres">
      <dgm:prSet presAssocID="{274788CA-8BB3-4DB9-8D13-E83616C2974D}" presName="parentLin" presStyleCnt="0"/>
      <dgm:spPr/>
    </dgm:pt>
    <dgm:pt modelId="{5D5A2E2F-6178-441F-A596-C827EE7A1990}" type="pres">
      <dgm:prSet presAssocID="{274788CA-8BB3-4DB9-8D13-E83616C2974D}" presName="parentLeftMargin" presStyleLbl="node1" presStyleIdx="1" presStyleCnt="6"/>
      <dgm:spPr/>
    </dgm:pt>
    <dgm:pt modelId="{9E77836D-E4BD-4EE5-BE5A-A5C12A044CC5}" type="pres">
      <dgm:prSet presAssocID="{274788CA-8BB3-4DB9-8D13-E83616C2974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B368E06-8EFC-41CC-9A8C-43D07EA14642}" type="pres">
      <dgm:prSet presAssocID="{274788CA-8BB3-4DB9-8D13-E83616C2974D}" presName="negativeSpace" presStyleCnt="0"/>
      <dgm:spPr/>
    </dgm:pt>
    <dgm:pt modelId="{E2680FAA-A031-4924-AFE3-456D0875ED7C}" type="pres">
      <dgm:prSet presAssocID="{274788CA-8BB3-4DB9-8D13-E83616C2974D}" presName="childText" presStyleLbl="conFgAcc1" presStyleIdx="2" presStyleCnt="6">
        <dgm:presLayoutVars>
          <dgm:bulletEnabled val="1"/>
        </dgm:presLayoutVars>
      </dgm:prSet>
      <dgm:spPr/>
    </dgm:pt>
    <dgm:pt modelId="{17C98B1D-1141-47BB-9A2F-0C28A5F2C400}" type="pres">
      <dgm:prSet presAssocID="{603843A6-1DF0-42B2-BEC8-4111CFDEE8AF}" presName="spaceBetweenRectangles" presStyleCnt="0"/>
      <dgm:spPr/>
    </dgm:pt>
    <dgm:pt modelId="{964C6B2B-E0E5-4BE7-A674-E47B831EF154}" type="pres">
      <dgm:prSet presAssocID="{6DAC0500-75FC-4C0B-8DF9-478FABAFD382}" presName="parentLin" presStyleCnt="0"/>
      <dgm:spPr/>
    </dgm:pt>
    <dgm:pt modelId="{66C955E4-55A2-49BA-8C59-9F9517AD9A41}" type="pres">
      <dgm:prSet presAssocID="{6DAC0500-75FC-4C0B-8DF9-478FABAFD382}" presName="parentLeftMargin" presStyleLbl="node1" presStyleIdx="2" presStyleCnt="6"/>
      <dgm:spPr/>
    </dgm:pt>
    <dgm:pt modelId="{0648CEEA-26C9-4B05-BDE9-1B81F0F4E6BD}" type="pres">
      <dgm:prSet presAssocID="{6DAC0500-75FC-4C0B-8DF9-478FABAFD38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401B406-683E-4D71-A65E-8DC74A127AD3}" type="pres">
      <dgm:prSet presAssocID="{6DAC0500-75FC-4C0B-8DF9-478FABAFD382}" presName="negativeSpace" presStyleCnt="0"/>
      <dgm:spPr/>
    </dgm:pt>
    <dgm:pt modelId="{D677C121-3A4B-4360-9656-C7C40B82D736}" type="pres">
      <dgm:prSet presAssocID="{6DAC0500-75FC-4C0B-8DF9-478FABAFD382}" presName="childText" presStyleLbl="conFgAcc1" presStyleIdx="3" presStyleCnt="6">
        <dgm:presLayoutVars>
          <dgm:bulletEnabled val="1"/>
        </dgm:presLayoutVars>
      </dgm:prSet>
      <dgm:spPr/>
    </dgm:pt>
    <dgm:pt modelId="{E1564F13-0676-437B-AA4B-71E2ACBA09D1}" type="pres">
      <dgm:prSet presAssocID="{D9155B64-FBB7-4A6B-88FC-993F58DFE82F}" presName="spaceBetweenRectangles" presStyleCnt="0"/>
      <dgm:spPr/>
    </dgm:pt>
    <dgm:pt modelId="{F3B6AAC2-3FD2-473C-B89E-10DB2565D772}" type="pres">
      <dgm:prSet presAssocID="{4DBA5479-8415-4587-8442-506AA0738222}" presName="parentLin" presStyleCnt="0"/>
      <dgm:spPr/>
    </dgm:pt>
    <dgm:pt modelId="{04B79F47-B992-49E5-B3DF-2DF671D122C1}" type="pres">
      <dgm:prSet presAssocID="{4DBA5479-8415-4587-8442-506AA0738222}" presName="parentLeftMargin" presStyleLbl="node1" presStyleIdx="3" presStyleCnt="6"/>
      <dgm:spPr/>
    </dgm:pt>
    <dgm:pt modelId="{AC9E9A99-4614-42BE-8E03-5A8542F31B35}" type="pres">
      <dgm:prSet presAssocID="{4DBA5479-8415-4587-8442-506AA073822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6F87177-1726-46FD-BE18-E5BF873E70D8}" type="pres">
      <dgm:prSet presAssocID="{4DBA5479-8415-4587-8442-506AA0738222}" presName="negativeSpace" presStyleCnt="0"/>
      <dgm:spPr/>
    </dgm:pt>
    <dgm:pt modelId="{3E980274-1A01-4D02-B39E-68D2569BE5E7}" type="pres">
      <dgm:prSet presAssocID="{4DBA5479-8415-4587-8442-506AA0738222}" presName="childText" presStyleLbl="conFgAcc1" presStyleIdx="4" presStyleCnt="6">
        <dgm:presLayoutVars>
          <dgm:bulletEnabled val="1"/>
        </dgm:presLayoutVars>
      </dgm:prSet>
      <dgm:spPr/>
    </dgm:pt>
    <dgm:pt modelId="{28F14CA2-7CC9-499E-A266-2C31F356519B}" type="pres">
      <dgm:prSet presAssocID="{766BDD48-072D-472C-94AE-414FB1CDDCFB}" presName="spaceBetweenRectangles" presStyleCnt="0"/>
      <dgm:spPr/>
    </dgm:pt>
    <dgm:pt modelId="{D8F4B589-5AFE-4510-A2EA-12EF738BCC51}" type="pres">
      <dgm:prSet presAssocID="{D35D35C8-5CA1-4579-935A-F27BC2D90BF4}" presName="parentLin" presStyleCnt="0"/>
      <dgm:spPr/>
    </dgm:pt>
    <dgm:pt modelId="{1DCE54B9-63CD-4869-8255-DF1860B84FB7}" type="pres">
      <dgm:prSet presAssocID="{D35D35C8-5CA1-4579-935A-F27BC2D90BF4}" presName="parentLeftMargin" presStyleLbl="node1" presStyleIdx="4" presStyleCnt="6"/>
      <dgm:spPr/>
    </dgm:pt>
    <dgm:pt modelId="{6147AE85-5129-42B2-A573-6F30F26CE1A6}" type="pres">
      <dgm:prSet presAssocID="{D35D35C8-5CA1-4579-935A-F27BC2D90BF4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0307D21-43E0-4A15-8EBE-BC8E893BDD22}" type="pres">
      <dgm:prSet presAssocID="{D35D35C8-5CA1-4579-935A-F27BC2D90BF4}" presName="negativeSpace" presStyleCnt="0"/>
      <dgm:spPr/>
    </dgm:pt>
    <dgm:pt modelId="{8AE50107-0A93-4CAA-B30F-1BA70FCDFFD1}" type="pres">
      <dgm:prSet presAssocID="{D35D35C8-5CA1-4579-935A-F27BC2D90BF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877020E-2416-4D3B-B256-E617DD23199E}" srcId="{53D14256-CB18-451E-B0DE-861567D442EA}" destId="{274788CA-8BB3-4DB9-8D13-E83616C2974D}" srcOrd="2" destOrd="0" parTransId="{50D0099D-8916-4645-9F25-56DD57721156}" sibTransId="{603843A6-1DF0-42B2-BEC8-4111CFDEE8AF}"/>
    <dgm:cxn modelId="{A4CC5C24-5A7D-4929-89D5-1DE80955E972}" srcId="{53D14256-CB18-451E-B0DE-861567D442EA}" destId="{4DBA5479-8415-4587-8442-506AA0738222}" srcOrd="4" destOrd="0" parTransId="{F2323503-35A9-4A87-A6F6-D8B6956D698D}" sibTransId="{766BDD48-072D-472C-94AE-414FB1CDDCFB}"/>
    <dgm:cxn modelId="{8CEC4525-4D62-4179-85E6-ED5FAB19938C}" type="presOf" srcId="{4DBA5479-8415-4587-8442-506AA0738222}" destId="{04B79F47-B992-49E5-B3DF-2DF671D122C1}" srcOrd="0" destOrd="0" presId="urn:microsoft.com/office/officeart/2005/8/layout/list1"/>
    <dgm:cxn modelId="{FFE3C431-3075-4EA5-9A45-DABE14291DE7}" type="presOf" srcId="{6DAC0500-75FC-4C0B-8DF9-478FABAFD382}" destId="{0648CEEA-26C9-4B05-BDE9-1B81F0F4E6BD}" srcOrd="1" destOrd="0" presId="urn:microsoft.com/office/officeart/2005/8/layout/list1"/>
    <dgm:cxn modelId="{15862F3B-8BFA-4E0A-9239-6CD81D850870}" type="presOf" srcId="{D35D35C8-5CA1-4579-935A-F27BC2D90BF4}" destId="{1DCE54B9-63CD-4869-8255-DF1860B84FB7}" srcOrd="0" destOrd="0" presId="urn:microsoft.com/office/officeart/2005/8/layout/list1"/>
    <dgm:cxn modelId="{BCE5CA42-E86A-489B-9B2E-86A6D05E3E18}" srcId="{53D14256-CB18-451E-B0DE-861567D442EA}" destId="{A950DB11-BA09-4F8A-9499-A5E3A0DD7436}" srcOrd="1" destOrd="0" parTransId="{1644D539-7F48-44E3-922C-F4C494E74F74}" sibTransId="{D0D4541B-48F5-4C59-A474-E01FDF173AC7}"/>
    <dgm:cxn modelId="{693FD044-175F-43BB-81B3-567CB9C4ED77}" type="presOf" srcId="{523E5B48-0E55-486A-B28B-61EA437FB0AC}" destId="{9776C595-0F68-4834-AA5C-91A93284B19E}" srcOrd="0" destOrd="0" presId="urn:microsoft.com/office/officeart/2005/8/layout/list1"/>
    <dgm:cxn modelId="{448FD864-36EA-4CF2-B04C-83F559029BC2}" type="presOf" srcId="{274788CA-8BB3-4DB9-8D13-E83616C2974D}" destId="{9E77836D-E4BD-4EE5-BE5A-A5C12A044CC5}" srcOrd="1" destOrd="0" presId="urn:microsoft.com/office/officeart/2005/8/layout/list1"/>
    <dgm:cxn modelId="{0CF3D246-311E-47C0-A50D-FF456EC127C2}" srcId="{53D14256-CB18-451E-B0DE-861567D442EA}" destId="{6DAC0500-75FC-4C0B-8DF9-478FABAFD382}" srcOrd="3" destOrd="0" parTransId="{A16C9EF4-D63A-4295-9B0B-B90A83810A8B}" sibTransId="{D9155B64-FBB7-4A6B-88FC-993F58DFE82F}"/>
    <dgm:cxn modelId="{F4D2D06A-5A47-469F-8B4C-1A74251BF15F}" srcId="{53D14256-CB18-451E-B0DE-861567D442EA}" destId="{523E5B48-0E55-486A-B28B-61EA437FB0AC}" srcOrd="0" destOrd="0" parTransId="{6A1E8724-9E7D-4687-98E2-E662CBBFF35D}" sibTransId="{A213DA98-D2C4-4714-AE72-6D259A4A1040}"/>
    <dgm:cxn modelId="{9E15E46B-09B7-4606-8EBE-41FA245AF479}" type="presOf" srcId="{53D14256-CB18-451E-B0DE-861567D442EA}" destId="{52269956-9917-4FB8-B22B-258A5EC05BB4}" srcOrd="0" destOrd="0" presId="urn:microsoft.com/office/officeart/2005/8/layout/list1"/>
    <dgm:cxn modelId="{0D77A14F-D00D-4ED8-A26E-9056B9D7BB20}" srcId="{53D14256-CB18-451E-B0DE-861567D442EA}" destId="{D35D35C8-5CA1-4579-935A-F27BC2D90BF4}" srcOrd="5" destOrd="0" parTransId="{7C724D4D-A385-4992-BDB2-A5FC1054A493}" sibTransId="{A44D43C3-2E5A-48A1-BDA6-75F1A26D4553}"/>
    <dgm:cxn modelId="{F0C7E35A-B55D-47FE-926B-4D24197BE531}" type="presOf" srcId="{523E5B48-0E55-486A-B28B-61EA437FB0AC}" destId="{A2A5A2C3-6615-42C1-853E-F64FDD9FD0A9}" srcOrd="1" destOrd="0" presId="urn:microsoft.com/office/officeart/2005/8/layout/list1"/>
    <dgm:cxn modelId="{C5DC9A87-2C85-4543-B760-7B3E3C143615}" type="presOf" srcId="{A950DB11-BA09-4F8A-9499-A5E3A0DD7436}" destId="{B1640AD9-2F1E-463C-91B3-13DF11356DDC}" srcOrd="1" destOrd="0" presId="urn:microsoft.com/office/officeart/2005/8/layout/list1"/>
    <dgm:cxn modelId="{52A5E79D-3E89-4F06-B7A2-6E7C20CF03B6}" type="presOf" srcId="{A950DB11-BA09-4F8A-9499-A5E3A0DD7436}" destId="{49B482B1-44BB-42A0-929F-456A263168C4}" srcOrd="0" destOrd="0" presId="urn:microsoft.com/office/officeart/2005/8/layout/list1"/>
    <dgm:cxn modelId="{46C9609F-75C0-48DD-9DC3-E79AC1147D2C}" type="presOf" srcId="{D35D35C8-5CA1-4579-935A-F27BC2D90BF4}" destId="{6147AE85-5129-42B2-A573-6F30F26CE1A6}" srcOrd="1" destOrd="0" presId="urn:microsoft.com/office/officeart/2005/8/layout/list1"/>
    <dgm:cxn modelId="{3EDDCDE6-B8E6-4399-A391-8B442CA62DF4}" type="presOf" srcId="{6DAC0500-75FC-4C0B-8DF9-478FABAFD382}" destId="{66C955E4-55A2-49BA-8C59-9F9517AD9A41}" srcOrd="0" destOrd="0" presId="urn:microsoft.com/office/officeart/2005/8/layout/list1"/>
    <dgm:cxn modelId="{3E3FD8EF-4772-4A21-9DBB-5BD5EA4C436A}" type="presOf" srcId="{274788CA-8BB3-4DB9-8D13-E83616C2974D}" destId="{5D5A2E2F-6178-441F-A596-C827EE7A1990}" srcOrd="0" destOrd="0" presId="urn:microsoft.com/office/officeart/2005/8/layout/list1"/>
    <dgm:cxn modelId="{ABF63BF2-58FD-424D-9234-849CD889E5E0}" type="presOf" srcId="{4DBA5479-8415-4587-8442-506AA0738222}" destId="{AC9E9A99-4614-42BE-8E03-5A8542F31B35}" srcOrd="1" destOrd="0" presId="urn:microsoft.com/office/officeart/2005/8/layout/list1"/>
    <dgm:cxn modelId="{AF075BE8-99EE-4DB7-9032-A3289CDABB48}" type="presParOf" srcId="{52269956-9917-4FB8-B22B-258A5EC05BB4}" destId="{941EF8F1-FB3C-4D31-821E-C22D946A202D}" srcOrd="0" destOrd="0" presId="urn:microsoft.com/office/officeart/2005/8/layout/list1"/>
    <dgm:cxn modelId="{3CE26206-69BC-483C-8EDC-A19E2B9DB813}" type="presParOf" srcId="{941EF8F1-FB3C-4D31-821E-C22D946A202D}" destId="{9776C595-0F68-4834-AA5C-91A93284B19E}" srcOrd="0" destOrd="0" presId="urn:microsoft.com/office/officeart/2005/8/layout/list1"/>
    <dgm:cxn modelId="{CB1CFEED-6F8A-4D71-A5CB-58DE6A92E92F}" type="presParOf" srcId="{941EF8F1-FB3C-4D31-821E-C22D946A202D}" destId="{A2A5A2C3-6615-42C1-853E-F64FDD9FD0A9}" srcOrd="1" destOrd="0" presId="urn:microsoft.com/office/officeart/2005/8/layout/list1"/>
    <dgm:cxn modelId="{12F06C0B-0A01-49EF-8771-7E0692C0A8D9}" type="presParOf" srcId="{52269956-9917-4FB8-B22B-258A5EC05BB4}" destId="{C44A24C5-EEFC-4EDC-BE12-95A8FC7BBD90}" srcOrd="1" destOrd="0" presId="urn:microsoft.com/office/officeart/2005/8/layout/list1"/>
    <dgm:cxn modelId="{42617BEF-5958-4E13-BDBC-96990DE31FDF}" type="presParOf" srcId="{52269956-9917-4FB8-B22B-258A5EC05BB4}" destId="{D3082231-E17F-4901-BC46-1EB067697170}" srcOrd="2" destOrd="0" presId="urn:microsoft.com/office/officeart/2005/8/layout/list1"/>
    <dgm:cxn modelId="{F46E0D95-5E03-4A5B-80F3-DDC56BD1524D}" type="presParOf" srcId="{52269956-9917-4FB8-B22B-258A5EC05BB4}" destId="{1DAB17AA-CA93-447E-8883-D0DD438AC388}" srcOrd="3" destOrd="0" presId="urn:microsoft.com/office/officeart/2005/8/layout/list1"/>
    <dgm:cxn modelId="{9D8503BD-2C50-4CEE-B4ED-9BD5CAF4C765}" type="presParOf" srcId="{52269956-9917-4FB8-B22B-258A5EC05BB4}" destId="{950B57CD-63D0-4554-8577-D031E6D4B48B}" srcOrd="4" destOrd="0" presId="urn:microsoft.com/office/officeart/2005/8/layout/list1"/>
    <dgm:cxn modelId="{144BA007-9585-4D4B-9A9E-3550FBC449A5}" type="presParOf" srcId="{950B57CD-63D0-4554-8577-D031E6D4B48B}" destId="{49B482B1-44BB-42A0-929F-456A263168C4}" srcOrd="0" destOrd="0" presId="urn:microsoft.com/office/officeart/2005/8/layout/list1"/>
    <dgm:cxn modelId="{FE1D017A-8789-413C-92FE-38CE689207E5}" type="presParOf" srcId="{950B57CD-63D0-4554-8577-D031E6D4B48B}" destId="{B1640AD9-2F1E-463C-91B3-13DF11356DDC}" srcOrd="1" destOrd="0" presId="urn:microsoft.com/office/officeart/2005/8/layout/list1"/>
    <dgm:cxn modelId="{8140EC41-B967-44C5-BE0C-69F7A1418BB5}" type="presParOf" srcId="{52269956-9917-4FB8-B22B-258A5EC05BB4}" destId="{37BDC2AD-2620-4796-94D3-E904F1D6BD16}" srcOrd="5" destOrd="0" presId="urn:microsoft.com/office/officeart/2005/8/layout/list1"/>
    <dgm:cxn modelId="{8B9E38E5-AB82-4779-84BF-37C6F46DAF46}" type="presParOf" srcId="{52269956-9917-4FB8-B22B-258A5EC05BB4}" destId="{476DF622-09FC-40E7-B0E8-C01FC829AB86}" srcOrd="6" destOrd="0" presId="urn:microsoft.com/office/officeart/2005/8/layout/list1"/>
    <dgm:cxn modelId="{08D5E734-9AD8-4E64-9218-9479F65C24B8}" type="presParOf" srcId="{52269956-9917-4FB8-B22B-258A5EC05BB4}" destId="{47E9434B-2C4D-4C47-AE1E-E57F217DD995}" srcOrd="7" destOrd="0" presId="urn:microsoft.com/office/officeart/2005/8/layout/list1"/>
    <dgm:cxn modelId="{1DAB1ADE-C495-4745-858B-65F375A4EF89}" type="presParOf" srcId="{52269956-9917-4FB8-B22B-258A5EC05BB4}" destId="{94A3D302-0C7C-4D06-96E6-A6058ACCD9CA}" srcOrd="8" destOrd="0" presId="urn:microsoft.com/office/officeart/2005/8/layout/list1"/>
    <dgm:cxn modelId="{FED6310D-F390-473A-9EF6-4DDDC1E6D537}" type="presParOf" srcId="{94A3D302-0C7C-4D06-96E6-A6058ACCD9CA}" destId="{5D5A2E2F-6178-441F-A596-C827EE7A1990}" srcOrd="0" destOrd="0" presId="urn:microsoft.com/office/officeart/2005/8/layout/list1"/>
    <dgm:cxn modelId="{3B9F13FD-296A-4978-A271-A7E89E778BAB}" type="presParOf" srcId="{94A3D302-0C7C-4D06-96E6-A6058ACCD9CA}" destId="{9E77836D-E4BD-4EE5-BE5A-A5C12A044CC5}" srcOrd="1" destOrd="0" presId="urn:microsoft.com/office/officeart/2005/8/layout/list1"/>
    <dgm:cxn modelId="{20754621-B4DF-439D-8A41-56A95E0F68B0}" type="presParOf" srcId="{52269956-9917-4FB8-B22B-258A5EC05BB4}" destId="{6B368E06-8EFC-41CC-9A8C-43D07EA14642}" srcOrd="9" destOrd="0" presId="urn:microsoft.com/office/officeart/2005/8/layout/list1"/>
    <dgm:cxn modelId="{9FD0B48B-1E14-4DE9-9F18-3F442422C434}" type="presParOf" srcId="{52269956-9917-4FB8-B22B-258A5EC05BB4}" destId="{E2680FAA-A031-4924-AFE3-456D0875ED7C}" srcOrd="10" destOrd="0" presId="urn:microsoft.com/office/officeart/2005/8/layout/list1"/>
    <dgm:cxn modelId="{25601A38-E75F-433B-9D91-6C082A85EB39}" type="presParOf" srcId="{52269956-9917-4FB8-B22B-258A5EC05BB4}" destId="{17C98B1D-1141-47BB-9A2F-0C28A5F2C400}" srcOrd="11" destOrd="0" presId="urn:microsoft.com/office/officeart/2005/8/layout/list1"/>
    <dgm:cxn modelId="{56230BCD-4160-45B5-94A9-DCBBDC4D626B}" type="presParOf" srcId="{52269956-9917-4FB8-B22B-258A5EC05BB4}" destId="{964C6B2B-E0E5-4BE7-A674-E47B831EF154}" srcOrd="12" destOrd="0" presId="urn:microsoft.com/office/officeart/2005/8/layout/list1"/>
    <dgm:cxn modelId="{76B6DB9B-5B0B-4ED5-8970-8DEECC41080D}" type="presParOf" srcId="{964C6B2B-E0E5-4BE7-A674-E47B831EF154}" destId="{66C955E4-55A2-49BA-8C59-9F9517AD9A41}" srcOrd="0" destOrd="0" presId="urn:microsoft.com/office/officeart/2005/8/layout/list1"/>
    <dgm:cxn modelId="{1E014013-4EBC-4DCD-B1FD-242B3666490B}" type="presParOf" srcId="{964C6B2B-E0E5-4BE7-A674-E47B831EF154}" destId="{0648CEEA-26C9-4B05-BDE9-1B81F0F4E6BD}" srcOrd="1" destOrd="0" presId="urn:microsoft.com/office/officeart/2005/8/layout/list1"/>
    <dgm:cxn modelId="{81552F69-7088-453C-A80B-DC6908FBA955}" type="presParOf" srcId="{52269956-9917-4FB8-B22B-258A5EC05BB4}" destId="{E401B406-683E-4D71-A65E-8DC74A127AD3}" srcOrd="13" destOrd="0" presId="urn:microsoft.com/office/officeart/2005/8/layout/list1"/>
    <dgm:cxn modelId="{3D18BEF7-D907-429D-9CDA-A3A08307F726}" type="presParOf" srcId="{52269956-9917-4FB8-B22B-258A5EC05BB4}" destId="{D677C121-3A4B-4360-9656-C7C40B82D736}" srcOrd="14" destOrd="0" presId="urn:microsoft.com/office/officeart/2005/8/layout/list1"/>
    <dgm:cxn modelId="{2FDBF1FA-9511-4ADC-AF34-2F150B400FAB}" type="presParOf" srcId="{52269956-9917-4FB8-B22B-258A5EC05BB4}" destId="{E1564F13-0676-437B-AA4B-71E2ACBA09D1}" srcOrd="15" destOrd="0" presId="urn:microsoft.com/office/officeart/2005/8/layout/list1"/>
    <dgm:cxn modelId="{503D79DB-7102-40D7-8885-ABDBD4BEBDC6}" type="presParOf" srcId="{52269956-9917-4FB8-B22B-258A5EC05BB4}" destId="{F3B6AAC2-3FD2-473C-B89E-10DB2565D772}" srcOrd="16" destOrd="0" presId="urn:microsoft.com/office/officeart/2005/8/layout/list1"/>
    <dgm:cxn modelId="{CA3BD61C-1F0F-425B-92E5-C06542DB3FEE}" type="presParOf" srcId="{F3B6AAC2-3FD2-473C-B89E-10DB2565D772}" destId="{04B79F47-B992-49E5-B3DF-2DF671D122C1}" srcOrd="0" destOrd="0" presId="urn:microsoft.com/office/officeart/2005/8/layout/list1"/>
    <dgm:cxn modelId="{7FA88328-995E-46A6-89B2-E158168DB7EF}" type="presParOf" srcId="{F3B6AAC2-3FD2-473C-B89E-10DB2565D772}" destId="{AC9E9A99-4614-42BE-8E03-5A8542F31B35}" srcOrd="1" destOrd="0" presId="urn:microsoft.com/office/officeart/2005/8/layout/list1"/>
    <dgm:cxn modelId="{608D2EA9-E459-4D92-B68F-21514B53EA5C}" type="presParOf" srcId="{52269956-9917-4FB8-B22B-258A5EC05BB4}" destId="{86F87177-1726-46FD-BE18-E5BF873E70D8}" srcOrd="17" destOrd="0" presId="urn:microsoft.com/office/officeart/2005/8/layout/list1"/>
    <dgm:cxn modelId="{99DB0676-735A-4657-8250-D4A8452A71E0}" type="presParOf" srcId="{52269956-9917-4FB8-B22B-258A5EC05BB4}" destId="{3E980274-1A01-4D02-B39E-68D2569BE5E7}" srcOrd="18" destOrd="0" presId="urn:microsoft.com/office/officeart/2005/8/layout/list1"/>
    <dgm:cxn modelId="{752B1140-D85D-471F-B9DC-8D90ACD27CCB}" type="presParOf" srcId="{52269956-9917-4FB8-B22B-258A5EC05BB4}" destId="{28F14CA2-7CC9-499E-A266-2C31F356519B}" srcOrd="19" destOrd="0" presId="urn:microsoft.com/office/officeart/2005/8/layout/list1"/>
    <dgm:cxn modelId="{2A10A970-C8B0-4767-9C57-777DC376D23F}" type="presParOf" srcId="{52269956-9917-4FB8-B22B-258A5EC05BB4}" destId="{D8F4B589-5AFE-4510-A2EA-12EF738BCC51}" srcOrd="20" destOrd="0" presId="urn:microsoft.com/office/officeart/2005/8/layout/list1"/>
    <dgm:cxn modelId="{CAEFA3FF-CAF6-445B-B7A6-DA6123B3E0A7}" type="presParOf" srcId="{D8F4B589-5AFE-4510-A2EA-12EF738BCC51}" destId="{1DCE54B9-63CD-4869-8255-DF1860B84FB7}" srcOrd="0" destOrd="0" presId="urn:microsoft.com/office/officeart/2005/8/layout/list1"/>
    <dgm:cxn modelId="{397FAE6C-2ECC-463B-9D74-2CE6E97D6A90}" type="presParOf" srcId="{D8F4B589-5AFE-4510-A2EA-12EF738BCC51}" destId="{6147AE85-5129-42B2-A573-6F30F26CE1A6}" srcOrd="1" destOrd="0" presId="urn:microsoft.com/office/officeart/2005/8/layout/list1"/>
    <dgm:cxn modelId="{DB397F88-F2BD-41DF-9DA5-4EE2BBCF9B87}" type="presParOf" srcId="{52269956-9917-4FB8-B22B-258A5EC05BB4}" destId="{D0307D21-43E0-4A15-8EBE-BC8E893BDD22}" srcOrd="21" destOrd="0" presId="urn:microsoft.com/office/officeart/2005/8/layout/list1"/>
    <dgm:cxn modelId="{C86D0935-F7C3-4725-B158-510A88AA8138}" type="presParOf" srcId="{52269956-9917-4FB8-B22B-258A5EC05BB4}" destId="{8AE50107-0A93-4CAA-B30F-1BA70FCDFFD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C1EDA2-070E-4A96-B420-783959124CD6}" type="doc">
      <dgm:prSet loTypeId="urn:microsoft.com/office/officeart/2005/8/layout/hList6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D86FFC50-375F-47A3-9B55-A9029C3FF210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 </a:t>
          </a:r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оказанных услуг </a:t>
          </a:r>
        </a:p>
      </dgm:t>
    </dgm:pt>
    <dgm:pt modelId="{AF0181D5-8A06-4A5F-B9C8-E52533E3CE47}" type="parTrans" cxnId="{AD3C1E12-7990-471B-9F80-916F7261BD68}">
      <dgm:prSet/>
      <dgm:spPr/>
      <dgm:t>
        <a:bodyPr/>
        <a:lstStyle/>
        <a:p>
          <a:endParaRPr lang="ru-RU"/>
        </a:p>
      </dgm:t>
    </dgm:pt>
    <dgm:pt modelId="{502E1227-2C70-4035-AE22-8A2A97532053}" type="sibTrans" cxnId="{AD3C1E12-7990-471B-9F80-916F7261BD68}">
      <dgm:prSet/>
      <dgm:spPr/>
      <dgm:t>
        <a:bodyPr/>
        <a:lstStyle/>
        <a:p>
          <a:endParaRPr lang="ru-RU"/>
        </a:p>
      </dgm:t>
    </dgm:pt>
    <dgm:pt modelId="{1DA1E628-B6BE-4060-8F33-224207197931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граждан, положительно оценивших качество услуг</a:t>
          </a:r>
        </a:p>
      </dgm:t>
    </dgm:pt>
    <dgm:pt modelId="{FD0B3236-DAEB-4543-BA60-1CBF97DF8A9E}" type="sibTrans" cxnId="{1E40FC11-07B3-4132-92A7-570A71923489}">
      <dgm:prSet/>
      <dgm:spPr/>
      <dgm:t>
        <a:bodyPr/>
        <a:lstStyle/>
        <a:p>
          <a:endParaRPr lang="ru-RU"/>
        </a:p>
      </dgm:t>
    </dgm:pt>
    <dgm:pt modelId="{CDA37787-7D38-4AB0-9ACD-EC92689B6446}" type="parTrans" cxnId="{1E40FC11-07B3-4132-92A7-570A71923489}">
      <dgm:prSet/>
      <dgm:spPr/>
      <dgm:t>
        <a:bodyPr/>
        <a:lstStyle/>
        <a:p>
          <a:endParaRPr lang="ru-RU"/>
        </a:p>
      </dgm:t>
    </dgm:pt>
    <dgm:pt modelId="{E86DA79D-C42A-4D55-89E6-DB3F6F441A81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семей, получивших услугу в полном объеме </a:t>
          </a:r>
        </a:p>
      </dgm:t>
    </dgm:pt>
    <dgm:pt modelId="{35CCCB58-8CD6-482E-8397-CAB24EF3951D}" type="parTrans" cxnId="{F3167726-5955-483D-82D4-6F2F5FFAB066}">
      <dgm:prSet/>
      <dgm:spPr/>
      <dgm:t>
        <a:bodyPr/>
        <a:lstStyle/>
        <a:p>
          <a:endParaRPr lang="ru-RU"/>
        </a:p>
      </dgm:t>
    </dgm:pt>
    <dgm:pt modelId="{3A1A5E7F-4E49-4786-8B53-EBE7D58EE642}" type="sibTrans" cxnId="{F3167726-5955-483D-82D4-6F2F5FFAB066}">
      <dgm:prSet/>
      <dgm:spPr/>
      <dgm:t>
        <a:bodyPr/>
        <a:lstStyle/>
        <a:p>
          <a:endParaRPr lang="ru-RU"/>
        </a:p>
      </dgm:t>
    </dgm:pt>
    <dgm:pt modelId="{61681D4C-0C53-4AF6-A411-677FC5553C9A}" type="pres">
      <dgm:prSet presAssocID="{05C1EDA2-070E-4A96-B420-783959124CD6}" presName="Name0" presStyleCnt="0">
        <dgm:presLayoutVars>
          <dgm:dir/>
          <dgm:resizeHandles val="exact"/>
        </dgm:presLayoutVars>
      </dgm:prSet>
      <dgm:spPr/>
    </dgm:pt>
    <dgm:pt modelId="{D2B06D56-C54A-4F8A-97F0-761A348D4E45}" type="pres">
      <dgm:prSet presAssocID="{D86FFC50-375F-47A3-9B55-A9029C3FF210}" presName="node" presStyleLbl="node1" presStyleIdx="0" presStyleCnt="3">
        <dgm:presLayoutVars>
          <dgm:bulletEnabled val="1"/>
        </dgm:presLayoutVars>
      </dgm:prSet>
      <dgm:spPr/>
    </dgm:pt>
    <dgm:pt modelId="{04E27ECB-65D2-40C4-945C-8A574FDA799B}" type="pres">
      <dgm:prSet presAssocID="{502E1227-2C70-4035-AE22-8A2A97532053}" presName="sibTrans" presStyleCnt="0"/>
      <dgm:spPr/>
    </dgm:pt>
    <dgm:pt modelId="{340EA724-F8EC-4895-83D9-A79CC5F272DF}" type="pres">
      <dgm:prSet presAssocID="{1DA1E628-B6BE-4060-8F33-224207197931}" presName="node" presStyleLbl="node1" presStyleIdx="1" presStyleCnt="3">
        <dgm:presLayoutVars>
          <dgm:bulletEnabled val="1"/>
        </dgm:presLayoutVars>
      </dgm:prSet>
      <dgm:spPr/>
    </dgm:pt>
    <dgm:pt modelId="{02BBDF99-0825-4FCE-98F8-18D0A075F107}" type="pres">
      <dgm:prSet presAssocID="{FD0B3236-DAEB-4543-BA60-1CBF97DF8A9E}" presName="sibTrans" presStyleCnt="0"/>
      <dgm:spPr/>
    </dgm:pt>
    <dgm:pt modelId="{0CC55476-884E-48E4-8D81-647ABA5434DE}" type="pres">
      <dgm:prSet presAssocID="{E86DA79D-C42A-4D55-89E6-DB3F6F441A81}" presName="node" presStyleLbl="node1" presStyleIdx="2" presStyleCnt="3">
        <dgm:presLayoutVars>
          <dgm:bulletEnabled val="1"/>
        </dgm:presLayoutVars>
      </dgm:prSet>
      <dgm:spPr/>
    </dgm:pt>
  </dgm:ptLst>
  <dgm:cxnLst>
    <dgm:cxn modelId="{1E40FC11-07B3-4132-92A7-570A71923489}" srcId="{05C1EDA2-070E-4A96-B420-783959124CD6}" destId="{1DA1E628-B6BE-4060-8F33-224207197931}" srcOrd="1" destOrd="0" parTransId="{CDA37787-7D38-4AB0-9ACD-EC92689B6446}" sibTransId="{FD0B3236-DAEB-4543-BA60-1CBF97DF8A9E}"/>
    <dgm:cxn modelId="{AD3C1E12-7990-471B-9F80-916F7261BD68}" srcId="{05C1EDA2-070E-4A96-B420-783959124CD6}" destId="{D86FFC50-375F-47A3-9B55-A9029C3FF210}" srcOrd="0" destOrd="0" parTransId="{AF0181D5-8A06-4A5F-B9C8-E52533E3CE47}" sibTransId="{502E1227-2C70-4035-AE22-8A2A97532053}"/>
    <dgm:cxn modelId="{F3167726-5955-483D-82D4-6F2F5FFAB066}" srcId="{05C1EDA2-070E-4A96-B420-783959124CD6}" destId="{E86DA79D-C42A-4D55-89E6-DB3F6F441A81}" srcOrd="2" destOrd="0" parTransId="{35CCCB58-8CD6-482E-8397-CAB24EF3951D}" sibTransId="{3A1A5E7F-4E49-4786-8B53-EBE7D58EE642}"/>
    <dgm:cxn modelId="{FDB5EB77-C26C-4D9E-BEB0-4797CE258D1C}" type="presOf" srcId="{D86FFC50-375F-47A3-9B55-A9029C3FF210}" destId="{D2B06D56-C54A-4F8A-97F0-761A348D4E45}" srcOrd="0" destOrd="0" presId="urn:microsoft.com/office/officeart/2005/8/layout/hList6"/>
    <dgm:cxn modelId="{D32E25A4-0F4B-434D-808A-3432739A6A14}" type="presOf" srcId="{1DA1E628-B6BE-4060-8F33-224207197931}" destId="{340EA724-F8EC-4895-83D9-A79CC5F272DF}" srcOrd="0" destOrd="0" presId="urn:microsoft.com/office/officeart/2005/8/layout/hList6"/>
    <dgm:cxn modelId="{8D87B9B5-7B03-4EA3-B043-BCDEED6A3CE9}" type="presOf" srcId="{E86DA79D-C42A-4D55-89E6-DB3F6F441A81}" destId="{0CC55476-884E-48E4-8D81-647ABA5434DE}" srcOrd="0" destOrd="0" presId="urn:microsoft.com/office/officeart/2005/8/layout/hList6"/>
    <dgm:cxn modelId="{467ABAF5-EB8B-4571-8B87-AF79E8BCB73F}" type="presOf" srcId="{05C1EDA2-070E-4A96-B420-783959124CD6}" destId="{61681D4C-0C53-4AF6-A411-677FC5553C9A}" srcOrd="0" destOrd="0" presId="urn:microsoft.com/office/officeart/2005/8/layout/hList6"/>
    <dgm:cxn modelId="{1FBDAAC9-2F43-4177-93F9-AFCCFA3E9082}" type="presParOf" srcId="{61681D4C-0C53-4AF6-A411-677FC5553C9A}" destId="{D2B06D56-C54A-4F8A-97F0-761A348D4E45}" srcOrd="0" destOrd="0" presId="urn:microsoft.com/office/officeart/2005/8/layout/hList6"/>
    <dgm:cxn modelId="{1AAD65E7-6CC8-4757-A965-B4C3CFEF11B8}" type="presParOf" srcId="{61681D4C-0C53-4AF6-A411-677FC5553C9A}" destId="{04E27ECB-65D2-40C4-945C-8A574FDA799B}" srcOrd="1" destOrd="0" presId="urn:microsoft.com/office/officeart/2005/8/layout/hList6"/>
    <dgm:cxn modelId="{C1423FFA-3EE9-4511-8F09-97A8081268D6}" type="presParOf" srcId="{61681D4C-0C53-4AF6-A411-677FC5553C9A}" destId="{340EA724-F8EC-4895-83D9-A79CC5F272DF}" srcOrd="2" destOrd="0" presId="urn:microsoft.com/office/officeart/2005/8/layout/hList6"/>
    <dgm:cxn modelId="{784E3B44-4933-4A84-9C5C-36B4DB42ECB7}" type="presParOf" srcId="{61681D4C-0C53-4AF6-A411-677FC5553C9A}" destId="{02BBDF99-0825-4FCE-98F8-18D0A075F107}" srcOrd="3" destOrd="0" presId="urn:microsoft.com/office/officeart/2005/8/layout/hList6"/>
    <dgm:cxn modelId="{99304A78-8DD6-472F-A27C-4BE4E5EBCB9E}" type="presParOf" srcId="{61681D4C-0C53-4AF6-A411-677FC5553C9A}" destId="{0CC55476-884E-48E4-8D81-647ABA5434D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842CD9-E78D-47F3-A593-6BA0793257B7}" type="doc">
      <dgm:prSet loTypeId="urn:microsoft.com/office/officeart/2005/8/layout/hList7#2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AE14B5B8-6AA7-4BFF-BB3C-7F1A01034B07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Поддержка семей, имеющих детей</a:t>
          </a:r>
        </a:p>
      </dgm:t>
    </dgm:pt>
    <dgm:pt modelId="{A91DB1C0-8FC7-4173-91AD-EA4F170763D0}" type="parTrans" cxnId="{F76095D0-DDF8-4994-B547-175898CC5D5D}">
      <dgm:prSet/>
      <dgm:spPr/>
      <dgm:t>
        <a:bodyPr/>
        <a:lstStyle/>
        <a:p>
          <a:endParaRPr lang="ru-RU"/>
        </a:p>
      </dgm:t>
    </dgm:pt>
    <dgm:pt modelId="{B9328E7D-1799-4019-814D-79CB144262B9}" type="sibTrans" cxnId="{F76095D0-DDF8-4994-B547-175898CC5D5D}">
      <dgm:prSet/>
      <dgm:spPr/>
      <dgm:t>
        <a:bodyPr/>
        <a:lstStyle/>
        <a:p>
          <a:endParaRPr lang="ru-RU"/>
        </a:p>
      </dgm:t>
    </dgm:pt>
    <dgm:pt modelId="{088A6B2F-0B0D-45AF-975D-26482ED26E5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Учитель будущего</a:t>
          </a:r>
        </a:p>
      </dgm:t>
    </dgm:pt>
    <dgm:pt modelId="{87195933-BD8C-4224-B44A-76495CC633DF}" type="parTrans" cxnId="{3A3B134B-0370-4FD6-B4FB-A779CA0371FB}">
      <dgm:prSet/>
      <dgm:spPr/>
      <dgm:t>
        <a:bodyPr/>
        <a:lstStyle/>
        <a:p>
          <a:endParaRPr lang="ru-RU"/>
        </a:p>
      </dgm:t>
    </dgm:pt>
    <dgm:pt modelId="{F295E3C1-2036-4EE7-9C91-766274B1B741}" type="sibTrans" cxnId="{3A3B134B-0370-4FD6-B4FB-A779CA0371FB}">
      <dgm:prSet/>
      <dgm:spPr/>
      <dgm:t>
        <a:bodyPr/>
        <a:lstStyle/>
        <a:p>
          <a:endParaRPr lang="ru-RU"/>
        </a:p>
      </dgm:t>
    </dgm:pt>
    <dgm:pt modelId="{F0410CA4-C15F-4201-A819-9AA49DE3977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Социальная активность</a:t>
          </a:r>
        </a:p>
      </dgm:t>
    </dgm:pt>
    <dgm:pt modelId="{3D0E11EE-6697-4747-BB75-772209E4B2C6}" type="parTrans" cxnId="{19FA6ACE-DE3F-4F11-92E5-FA55F5653EC2}">
      <dgm:prSet/>
      <dgm:spPr/>
      <dgm:t>
        <a:bodyPr/>
        <a:lstStyle/>
        <a:p>
          <a:endParaRPr lang="ru-RU"/>
        </a:p>
      </dgm:t>
    </dgm:pt>
    <dgm:pt modelId="{1EBDECB7-6BC0-4AE2-9CBB-F69A8A2F936A}" type="sibTrans" cxnId="{19FA6ACE-DE3F-4F11-92E5-FA55F5653EC2}">
      <dgm:prSet/>
      <dgm:spPr/>
      <dgm:t>
        <a:bodyPr/>
        <a:lstStyle/>
        <a:p>
          <a:endParaRPr lang="ru-RU"/>
        </a:p>
      </dgm:t>
    </dgm:pt>
    <dgm:pt modelId="{E3280538-B61C-4222-A1BA-70C6218507A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Цифровая образовательная среда</a:t>
          </a:r>
        </a:p>
      </dgm:t>
    </dgm:pt>
    <dgm:pt modelId="{6E1A8B34-F955-4CCA-BC60-248881E5DACE}" type="parTrans" cxnId="{7350025B-F4D3-4AD5-B72F-F2A44C106AA2}">
      <dgm:prSet/>
      <dgm:spPr/>
      <dgm:t>
        <a:bodyPr/>
        <a:lstStyle/>
        <a:p>
          <a:endParaRPr lang="ru-RU"/>
        </a:p>
      </dgm:t>
    </dgm:pt>
    <dgm:pt modelId="{4DD3F87C-BC7A-4DC2-B89A-EDF11A8B3760}" type="sibTrans" cxnId="{7350025B-F4D3-4AD5-B72F-F2A44C106AA2}">
      <dgm:prSet/>
      <dgm:spPr/>
      <dgm:t>
        <a:bodyPr/>
        <a:lstStyle/>
        <a:p>
          <a:endParaRPr lang="ru-RU"/>
        </a:p>
      </dgm:t>
    </dgm:pt>
    <dgm:pt modelId="{E68B1966-73CA-4348-A3A9-63AFFFC7AF7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Современная школа</a:t>
          </a:r>
        </a:p>
      </dgm:t>
    </dgm:pt>
    <dgm:pt modelId="{FFE87223-FEA3-4938-9E55-7189D90E824B}" type="parTrans" cxnId="{1389F473-A15F-4513-B9E8-4FF22A45FAD9}">
      <dgm:prSet/>
      <dgm:spPr/>
      <dgm:t>
        <a:bodyPr/>
        <a:lstStyle/>
        <a:p>
          <a:endParaRPr lang="ru-RU"/>
        </a:p>
      </dgm:t>
    </dgm:pt>
    <dgm:pt modelId="{D3771A8C-D884-47A9-9391-2838DE6FC32C}" type="sibTrans" cxnId="{1389F473-A15F-4513-B9E8-4FF22A45FAD9}">
      <dgm:prSet/>
      <dgm:spPr/>
      <dgm:t>
        <a:bodyPr/>
        <a:lstStyle/>
        <a:p>
          <a:endParaRPr lang="ru-RU"/>
        </a:p>
      </dgm:t>
    </dgm:pt>
    <dgm:pt modelId="{9E7CF0C7-F709-4DEC-9C4C-7C627311EFA2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Успех каждого ребенка</a:t>
          </a:r>
        </a:p>
      </dgm:t>
    </dgm:pt>
    <dgm:pt modelId="{E22AEC66-5D8C-4BD0-9C6C-7776394228E2}" type="sibTrans" cxnId="{D66B17EA-DEA3-4D86-B38F-79FC41116763}">
      <dgm:prSet/>
      <dgm:spPr/>
      <dgm:t>
        <a:bodyPr/>
        <a:lstStyle/>
        <a:p>
          <a:endParaRPr lang="ru-RU"/>
        </a:p>
      </dgm:t>
    </dgm:pt>
    <dgm:pt modelId="{98A1DD9F-2298-4987-B7F6-D21B90035CEC}" type="parTrans" cxnId="{D66B17EA-DEA3-4D86-B38F-79FC41116763}">
      <dgm:prSet/>
      <dgm:spPr/>
      <dgm:t>
        <a:bodyPr/>
        <a:lstStyle/>
        <a:p>
          <a:endParaRPr lang="ru-RU"/>
        </a:p>
      </dgm:t>
    </dgm:pt>
    <dgm:pt modelId="{BA3A43EA-9C6A-4A1F-9B8B-2BBCB914D2D7}" type="pres">
      <dgm:prSet presAssocID="{38842CD9-E78D-47F3-A593-6BA0793257B7}" presName="Name0" presStyleCnt="0">
        <dgm:presLayoutVars>
          <dgm:dir/>
          <dgm:resizeHandles val="exact"/>
        </dgm:presLayoutVars>
      </dgm:prSet>
      <dgm:spPr/>
    </dgm:pt>
    <dgm:pt modelId="{8871FCA9-EA60-4A01-97E6-6BB80F4841DF}" type="pres">
      <dgm:prSet presAssocID="{38842CD9-E78D-47F3-A593-6BA0793257B7}" presName="fgShape" presStyleLbl="fgShp" presStyleIdx="0" presStyleCnt="1"/>
      <dgm:spPr/>
    </dgm:pt>
    <dgm:pt modelId="{B9B69D32-AB42-4950-B209-D4E9EE288FCA}" type="pres">
      <dgm:prSet presAssocID="{38842CD9-E78D-47F3-A593-6BA0793257B7}" presName="linComp" presStyleCnt="0"/>
      <dgm:spPr/>
    </dgm:pt>
    <dgm:pt modelId="{2E7D2034-C5E9-4AD2-9122-01A31291B4F3}" type="pres">
      <dgm:prSet presAssocID="{AE14B5B8-6AA7-4BFF-BB3C-7F1A01034B07}" presName="compNode" presStyleCnt="0"/>
      <dgm:spPr/>
    </dgm:pt>
    <dgm:pt modelId="{7CB21B65-8614-4D7B-9F1D-8E9D72B4C12C}" type="pres">
      <dgm:prSet presAssocID="{AE14B5B8-6AA7-4BFF-BB3C-7F1A01034B07}" presName="bkgdShape" presStyleLbl="node1" presStyleIdx="0" presStyleCnt="6"/>
      <dgm:spPr/>
    </dgm:pt>
    <dgm:pt modelId="{CA6B6499-4942-4F4D-89CE-16100D66CF58}" type="pres">
      <dgm:prSet presAssocID="{AE14B5B8-6AA7-4BFF-BB3C-7F1A01034B07}" presName="nodeTx" presStyleLbl="node1" presStyleIdx="0" presStyleCnt="6">
        <dgm:presLayoutVars>
          <dgm:bulletEnabled val="1"/>
        </dgm:presLayoutVars>
      </dgm:prSet>
      <dgm:spPr/>
    </dgm:pt>
    <dgm:pt modelId="{FE78A2F5-D827-4301-A622-96BEAC38E090}" type="pres">
      <dgm:prSet presAssocID="{AE14B5B8-6AA7-4BFF-BB3C-7F1A01034B07}" presName="invisiNode" presStyleLbl="node1" presStyleIdx="0" presStyleCnt="6"/>
      <dgm:spPr/>
    </dgm:pt>
    <dgm:pt modelId="{63037C81-5FDB-4717-94E8-98C0F26167BE}" type="pres">
      <dgm:prSet presAssocID="{AE14B5B8-6AA7-4BFF-BB3C-7F1A01034B07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BCE85D-0907-4103-92C8-2B02AC954541}" type="pres">
      <dgm:prSet presAssocID="{B9328E7D-1799-4019-814D-79CB144262B9}" presName="sibTrans" presStyleLbl="sibTrans2D1" presStyleIdx="0" presStyleCnt="0"/>
      <dgm:spPr/>
    </dgm:pt>
    <dgm:pt modelId="{0C4A3CAA-898C-4E59-B370-073837A9A844}" type="pres">
      <dgm:prSet presAssocID="{E68B1966-73CA-4348-A3A9-63AFFFC7AF7A}" presName="compNode" presStyleCnt="0"/>
      <dgm:spPr/>
    </dgm:pt>
    <dgm:pt modelId="{01A7CB62-DD0F-4994-A128-E5A91B5DC063}" type="pres">
      <dgm:prSet presAssocID="{E68B1966-73CA-4348-A3A9-63AFFFC7AF7A}" presName="bkgdShape" presStyleLbl="node1" presStyleIdx="1" presStyleCnt="6"/>
      <dgm:spPr/>
    </dgm:pt>
    <dgm:pt modelId="{A8B0ED8E-5AF4-4651-AE75-7DC5B53B40B9}" type="pres">
      <dgm:prSet presAssocID="{E68B1966-73CA-4348-A3A9-63AFFFC7AF7A}" presName="nodeTx" presStyleLbl="node1" presStyleIdx="1" presStyleCnt="6">
        <dgm:presLayoutVars>
          <dgm:bulletEnabled val="1"/>
        </dgm:presLayoutVars>
      </dgm:prSet>
      <dgm:spPr/>
    </dgm:pt>
    <dgm:pt modelId="{FD201302-9765-45E1-9001-85274FD20CC4}" type="pres">
      <dgm:prSet presAssocID="{E68B1966-73CA-4348-A3A9-63AFFFC7AF7A}" presName="invisiNode" presStyleLbl="node1" presStyleIdx="1" presStyleCnt="6"/>
      <dgm:spPr/>
    </dgm:pt>
    <dgm:pt modelId="{2614918D-0FDD-4BB7-BEFD-1565B123D558}" type="pres">
      <dgm:prSet presAssocID="{E68B1966-73CA-4348-A3A9-63AFFFC7AF7A}" presName="imagNode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9E15A7A-A7E0-40C5-AD2D-3CAA1B67439F}" type="pres">
      <dgm:prSet presAssocID="{D3771A8C-D884-47A9-9391-2838DE6FC32C}" presName="sibTrans" presStyleLbl="sibTrans2D1" presStyleIdx="0" presStyleCnt="0"/>
      <dgm:spPr/>
    </dgm:pt>
    <dgm:pt modelId="{B6D3CCD4-F85C-4479-8A1D-405413E3B068}" type="pres">
      <dgm:prSet presAssocID="{E3280538-B61C-4222-A1BA-70C6218507AA}" presName="compNode" presStyleCnt="0"/>
      <dgm:spPr/>
    </dgm:pt>
    <dgm:pt modelId="{59FD8781-7F4E-4341-9E37-3F4B078F5003}" type="pres">
      <dgm:prSet presAssocID="{E3280538-B61C-4222-A1BA-70C6218507AA}" presName="bkgdShape" presStyleLbl="node1" presStyleIdx="2" presStyleCnt="6"/>
      <dgm:spPr/>
    </dgm:pt>
    <dgm:pt modelId="{DB55DB44-84B2-4261-B66D-5133BFB9A96A}" type="pres">
      <dgm:prSet presAssocID="{E3280538-B61C-4222-A1BA-70C6218507AA}" presName="nodeTx" presStyleLbl="node1" presStyleIdx="2" presStyleCnt="6">
        <dgm:presLayoutVars>
          <dgm:bulletEnabled val="1"/>
        </dgm:presLayoutVars>
      </dgm:prSet>
      <dgm:spPr/>
    </dgm:pt>
    <dgm:pt modelId="{9D48BB10-F24A-4005-959A-06993D75BD70}" type="pres">
      <dgm:prSet presAssocID="{E3280538-B61C-4222-A1BA-70C6218507AA}" presName="invisiNode" presStyleLbl="node1" presStyleIdx="2" presStyleCnt="6"/>
      <dgm:spPr/>
    </dgm:pt>
    <dgm:pt modelId="{BFA492B7-AB93-4A8E-9D86-7D6BA3626999}" type="pres">
      <dgm:prSet presAssocID="{E3280538-B61C-4222-A1BA-70C6218507AA}" presName="imagNode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792AC9-EA61-4FCB-AD39-8C437F85E6D3}" type="pres">
      <dgm:prSet presAssocID="{4DD3F87C-BC7A-4DC2-B89A-EDF11A8B3760}" presName="sibTrans" presStyleLbl="sibTrans2D1" presStyleIdx="0" presStyleCnt="0"/>
      <dgm:spPr/>
    </dgm:pt>
    <dgm:pt modelId="{C31135D2-BED5-4CE1-B306-FF40F396636E}" type="pres">
      <dgm:prSet presAssocID="{088A6B2F-0B0D-45AF-975D-26482ED26E53}" presName="compNode" presStyleCnt="0"/>
      <dgm:spPr/>
    </dgm:pt>
    <dgm:pt modelId="{2CE5DAA5-8E8C-449D-8C90-91A80562B978}" type="pres">
      <dgm:prSet presAssocID="{088A6B2F-0B0D-45AF-975D-26482ED26E53}" presName="bkgdShape" presStyleLbl="node1" presStyleIdx="3" presStyleCnt="6"/>
      <dgm:spPr/>
    </dgm:pt>
    <dgm:pt modelId="{5F43AA0F-6E94-48F2-9646-15B92B652DF3}" type="pres">
      <dgm:prSet presAssocID="{088A6B2F-0B0D-45AF-975D-26482ED26E53}" presName="nodeTx" presStyleLbl="node1" presStyleIdx="3" presStyleCnt="6">
        <dgm:presLayoutVars>
          <dgm:bulletEnabled val="1"/>
        </dgm:presLayoutVars>
      </dgm:prSet>
      <dgm:spPr/>
    </dgm:pt>
    <dgm:pt modelId="{F0A4D899-08FC-415A-9791-53A2296051F3}" type="pres">
      <dgm:prSet presAssocID="{088A6B2F-0B0D-45AF-975D-26482ED26E53}" presName="invisiNode" presStyleLbl="node1" presStyleIdx="3" presStyleCnt="6"/>
      <dgm:spPr/>
    </dgm:pt>
    <dgm:pt modelId="{68ECAADD-B48D-43D7-A2D8-60EE753CB5BF}" type="pres">
      <dgm:prSet presAssocID="{088A6B2F-0B0D-45AF-975D-26482ED26E53}" presName="imagNode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12F8CA-3A9E-41F4-9CB9-9B7DBA42ADC1}" type="pres">
      <dgm:prSet presAssocID="{F295E3C1-2036-4EE7-9C91-766274B1B741}" presName="sibTrans" presStyleLbl="sibTrans2D1" presStyleIdx="0" presStyleCnt="0"/>
      <dgm:spPr/>
    </dgm:pt>
    <dgm:pt modelId="{9FA2B2CA-908B-4614-89F7-84611C34D881}" type="pres">
      <dgm:prSet presAssocID="{F0410CA4-C15F-4201-A819-9AA49DE39774}" presName="compNode" presStyleCnt="0"/>
      <dgm:spPr/>
    </dgm:pt>
    <dgm:pt modelId="{D50754B7-9772-454E-8845-59606F3E441B}" type="pres">
      <dgm:prSet presAssocID="{F0410CA4-C15F-4201-A819-9AA49DE39774}" presName="bkgdShape" presStyleLbl="node1" presStyleIdx="4" presStyleCnt="6"/>
      <dgm:spPr/>
    </dgm:pt>
    <dgm:pt modelId="{1F6BB551-7D6D-41BA-91B4-F712A75A19A7}" type="pres">
      <dgm:prSet presAssocID="{F0410CA4-C15F-4201-A819-9AA49DE39774}" presName="nodeTx" presStyleLbl="node1" presStyleIdx="4" presStyleCnt="6">
        <dgm:presLayoutVars>
          <dgm:bulletEnabled val="1"/>
        </dgm:presLayoutVars>
      </dgm:prSet>
      <dgm:spPr/>
    </dgm:pt>
    <dgm:pt modelId="{1FBB1ED7-D4FA-4811-8172-2A1DF365697A}" type="pres">
      <dgm:prSet presAssocID="{F0410CA4-C15F-4201-A819-9AA49DE39774}" presName="invisiNode" presStyleLbl="node1" presStyleIdx="4" presStyleCnt="6"/>
      <dgm:spPr/>
    </dgm:pt>
    <dgm:pt modelId="{A6C67039-369E-4F8B-9731-93A0DA5E88D1}" type="pres">
      <dgm:prSet presAssocID="{F0410CA4-C15F-4201-A819-9AA49DE39774}" presName="imagNode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9A0560A-E5D9-4F99-93DE-FEEE582C8C65}" type="pres">
      <dgm:prSet presAssocID="{1EBDECB7-6BC0-4AE2-9CBB-F69A8A2F936A}" presName="sibTrans" presStyleLbl="sibTrans2D1" presStyleIdx="0" presStyleCnt="0"/>
      <dgm:spPr/>
    </dgm:pt>
    <dgm:pt modelId="{239547AF-6D08-40FC-A21B-7E4CC54FCC02}" type="pres">
      <dgm:prSet presAssocID="{9E7CF0C7-F709-4DEC-9C4C-7C627311EFA2}" presName="compNode" presStyleCnt="0"/>
      <dgm:spPr/>
    </dgm:pt>
    <dgm:pt modelId="{7256BB75-5415-4833-9B3B-7EBDC0C53E87}" type="pres">
      <dgm:prSet presAssocID="{9E7CF0C7-F709-4DEC-9C4C-7C627311EFA2}" presName="bkgdShape" presStyleLbl="node1" presStyleIdx="5" presStyleCnt="6"/>
      <dgm:spPr/>
    </dgm:pt>
    <dgm:pt modelId="{3265A28A-2C02-427E-BDA8-4C91B0990E8F}" type="pres">
      <dgm:prSet presAssocID="{9E7CF0C7-F709-4DEC-9C4C-7C627311EFA2}" presName="nodeTx" presStyleLbl="node1" presStyleIdx="5" presStyleCnt="6">
        <dgm:presLayoutVars>
          <dgm:bulletEnabled val="1"/>
        </dgm:presLayoutVars>
      </dgm:prSet>
      <dgm:spPr/>
    </dgm:pt>
    <dgm:pt modelId="{D68CB1B5-6787-4B4F-8CDE-EA5D12D51AE3}" type="pres">
      <dgm:prSet presAssocID="{9E7CF0C7-F709-4DEC-9C4C-7C627311EFA2}" presName="invisiNode" presStyleLbl="node1" presStyleIdx="5" presStyleCnt="6"/>
      <dgm:spPr/>
    </dgm:pt>
    <dgm:pt modelId="{330D8B20-88A0-4C5F-A598-091451C5E33F}" type="pres">
      <dgm:prSet presAssocID="{9E7CF0C7-F709-4DEC-9C4C-7C627311EFA2}" presName="imagNode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1DC3007-099D-46FC-B299-1C876C23580F}" type="presOf" srcId="{9E7CF0C7-F709-4DEC-9C4C-7C627311EFA2}" destId="{7256BB75-5415-4833-9B3B-7EBDC0C53E87}" srcOrd="0" destOrd="0" presId="urn:microsoft.com/office/officeart/2005/8/layout/hList7#2"/>
    <dgm:cxn modelId="{0439B10A-74F5-4376-A0FA-663104F1FB03}" type="presOf" srcId="{E3280538-B61C-4222-A1BA-70C6218507AA}" destId="{DB55DB44-84B2-4261-B66D-5133BFB9A96A}" srcOrd="1" destOrd="0" presId="urn:microsoft.com/office/officeart/2005/8/layout/hList7#2"/>
    <dgm:cxn modelId="{AEBC8E18-01AB-4A28-8B8A-EA7E438585CD}" type="presOf" srcId="{1EBDECB7-6BC0-4AE2-9CBB-F69A8A2F936A}" destId="{69A0560A-E5D9-4F99-93DE-FEEE582C8C65}" srcOrd="0" destOrd="0" presId="urn:microsoft.com/office/officeart/2005/8/layout/hList7#2"/>
    <dgm:cxn modelId="{F524F51A-DC2B-459B-9510-6F20FF3C5942}" type="presOf" srcId="{F0410CA4-C15F-4201-A819-9AA49DE39774}" destId="{1F6BB551-7D6D-41BA-91B4-F712A75A19A7}" srcOrd="1" destOrd="0" presId="urn:microsoft.com/office/officeart/2005/8/layout/hList7#2"/>
    <dgm:cxn modelId="{2B5ADF2B-4692-450C-84D2-879268E7DDA9}" type="presOf" srcId="{E68B1966-73CA-4348-A3A9-63AFFFC7AF7A}" destId="{01A7CB62-DD0F-4994-A128-E5A91B5DC063}" srcOrd="0" destOrd="0" presId="urn:microsoft.com/office/officeart/2005/8/layout/hList7#2"/>
    <dgm:cxn modelId="{56BC1739-8EA6-4B85-967C-8A925FA754B8}" type="presOf" srcId="{E3280538-B61C-4222-A1BA-70C6218507AA}" destId="{59FD8781-7F4E-4341-9E37-3F4B078F5003}" srcOrd="0" destOrd="0" presId="urn:microsoft.com/office/officeart/2005/8/layout/hList7#2"/>
    <dgm:cxn modelId="{7350025B-F4D3-4AD5-B72F-F2A44C106AA2}" srcId="{38842CD9-E78D-47F3-A593-6BA0793257B7}" destId="{E3280538-B61C-4222-A1BA-70C6218507AA}" srcOrd="2" destOrd="0" parTransId="{6E1A8B34-F955-4CCA-BC60-248881E5DACE}" sibTransId="{4DD3F87C-BC7A-4DC2-B89A-EDF11A8B3760}"/>
    <dgm:cxn modelId="{3A3B134B-0370-4FD6-B4FB-A779CA0371FB}" srcId="{38842CD9-E78D-47F3-A593-6BA0793257B7}" destId="{088A6B2F-0B0D-45AF-975D-26482ED26E53}" srcOrd="3" destOrd="0" parTransId="{87195933-BD8C-4224-B44A-76495CC633DF}" sibTransId="{F295E3C1-2036-4EE7-9C91-766274B1B741}"/>
    <dgm:cxn modelId="{1389F473-A15F-4513-B9E8-4FF22A45FAD9}" srcId="{38842CD9-E78D-47F3-A593-6BA0793257B7}" destId="{E68B1966-73CA-4348-A3A9-63AFFFC7AF7A}" srcOrd="1" destOrd="0" parTransId="{FFE87223-FEA3-4938-9E55-7189D90E824B}" sibTransId="{D3771A8C-D884-47A9-9391-2838DE6FC32C}"/>
    <dgm:cxn modelId="{26782C85-AF19-4515-A136-25555F440431}" type="presOf" srcId="{38842CD9-E78D-47F3-A593-6BA0793257B7}" destId="{BA3A43EA-9C6A-4A1F-9B8B-2BBCB914D2D7}" srcOrd="0" destOrd="0" presId="urn:microsoft.com/office/officeart/2005/8/layout/hList7#2"/>
    <dgm:cxn modelId="{31D48286-D07D-4CFD-BC58-17F3B2EB92A4}" type="presOf" srcId="{E68B1966-73CA-4348-A3A9-63AFFFC7AF7A}" destId="{A8B0ED8E-5AF4-4651-AE75-7DC5B53B40B9}" srcOrd="1" destOrd="0" presId="urn:microsoft.com/office/officeart/2005/8/layout/hList7#2"/>
    <dgm:cxn modelId="{B8CC1C88-9063-4AE5-B55B-B0A9E748CAE8}" type="presOf" srcId="{F295E3C1-2036-4EE7-9C91-766274B1B741}" destId="{4012F8CA-3A9E-41F4-9CB9-9B7DBA42ADC1}" srcOrd="0" destOrd="0" presId="urn:microsoft.com/office/officeart/2005/8/layout/hList7#2"/>
    <dgm:cxn modelId="{41A8288D-0E0B-4BC4-A584-F76DC9D5400B}" type="presOf" srcId="{B9328E7D-1799-4019-814D-79CB144262B9}" destId="{E1BCE85D-0907-4103-92C8-2B02AC954541}" srcOrd="0" destOrd="0" presId="urn:microsoft.com/office/officeart/2005/8/layout/hList7#2"/>
    <dgm:cxn modelId="{D5D67495-7CEB-4658-BCBD-35ACB9556416}" type="presOf" srcId="{9E7CF0C7-F709-4DEC-9C4C-7C627311EFA2}" destId="{3265A28A-2C02-427E-BDA8-4C91B0990E8F}" srcOrd="1" destOrd="0" presId="urn:microsoft.com/office/officeart/2005/8/layout/hList7#2"/>
    <dgm:cxn modelId="{49DE3DA3-0B86-4978-B66F-6B0B303FE119}" type="presOf" srcId="{AE14B5B8-6AA7-4BFF-BB3C-7F1A01034B07}" destId="{CA6B6499-4942-4F4D-89CE-16100D66CF58}" srcOrd="1" destOrd="0" presId="urn:microsoft.com/office/officeart/2005/8/layout/hList7#2"/>
    <dgm:cxn modelId="{061DA6A7-7DB5-479A-97AF-7EB0545BE61F}" type="presOf" srcId="{088A6B2F-0B0D-45AF-975D-26482ED26E53}" destId="{2CE5DAA5-8E8C-449D-8C90-91A80562B978}" srcOrd="0" destOrd="0" presId="urn:microsoft.com/office/officeart/2005/8/layout/hList7#2"/>
    <dgm:cxn modelId="{E2E2B1BD-00CC-4676-80B5-A6A7E9717DAF}" type="presOf" srcId="{F0410CA4-C15F-4201-A819-9AA49DE39774}" destId="{D50754B7-9772-454E-8845-59606F3E441B}" srcOrd="0" destOrd="0" presId="urn:microsoft.com/office/officeart/2005/8/layout/hList7#2"/>
    <dgm:cxn modelId="{618ED2BF-89EE-481E-910B-D1142C3EB043}" type="presOf" srcId="{AE14B5B8-6AA7-4BFF-BB3C-7F1A01034B07}" destId="{7CB21B65-8614-4D7B-9F1D-8E9D72B4C12C}" srcOrd="0" destOrd="0" presId="urn:microsoft.com/office/officeart/2005/8/layout/hList7#2"/>
    <dgm:cxn modelId="{19FA6ACE-DE3F-4F11-92E5-FA55F5653EC2}" srcId="{38842CD9-E78D-47F3-A593-6BA0793257B7}" destId="{F0410CA4-C15F-4201-A819-9AA49DE39774}" srcOrd="4" destOrd="0" parTransId="{3D0E11EE-6697-4747-BB75-772209E4B2C6}" sibTransId="{1EBDECB7-6BC0-4AE2-9CBB-F69A8A2F936A}"/>
    <dgm:cxn modelId="{F76095D0-DDF8-4994-B547-175898CC5D5D}" srcId="{38842CD9-E78D-47F3-A593-6BA0793257B7}" destId="{AE14B5B8-6AA7-4BFF-BB3C-7F1A01034B07}" srcOrd="0" destOrd="0" parTransId="{A91DB1C0-8FC7-4173-91AD-EA4F170763D0}" sibTransId="{B9328E7D-1799-4019-814D-79CB144262B9}"/>
    <dgm:cxn modelId="{2FE883D6-04F5-42B5-8839-A35DF0994FC6}" type="presOf" srcId="{D3771A8C-D884-47A9-9391-2838DE6FC32C}" destId="{79E15A7A-A7E0-40C5-AD2D-3CAA1B67439F}" srcOrd="0" destOrd="0" presId="urn:microsoft.com/office/officeart/2005/8/layout/hList7#2"/>
    <dgm:cxn modelId="{BD0A8BE7-E1C8-4633-AAA0-842497A1D642}" type="presOf" srcId="{4DD3F87C-BC7A-4DC2-B89A-EDF11A8B3760}" destId="{5A792AC9-EA61-4FCB-AD39-8C437F85E6D3}" srcOrd="0" destOrd="0" presId="urn:microsoft.com/office/officeart/2005/8/layout/hList7#2"/>
    <dgm:cxn modelId="{D66B17EA-DEA3-4D86-B38F-79FC41116763}" srcId="{38842CD9-E78D-47F3-A593-6BA0793257B7}" destId="{9E7CF0C7-F709-4DEC-9C4C-7C627311EFA2}" srcOrd="5" destOrd="0" parTransId="{98A1DD9F-2298-4987-B7F6-D21B90035CEC}" sibTransId="{E22AEC66-5D8C-4BD0-9C6C-7776394228E2}"/>
    <dgm:cxn modelId="{788831EA-7CD3-44F3-A1F1-4EBDC6D19FDD}" type="presOf" srcId="{088A6B2F-0B0D-45AF-975D-26482ED26E53}" destId="{5F43AA0F-6E94-48F2-9646-15B92B652DF3}" srcOrd="1" destOrd="0" presId="urn:microsoft.com/office/officeart/2005/8/layout/hList7#2"/>
    <dgm:cxn modelId="{6D2372CB-239A-4143-9497-930418068EAD}" type="presParOf" srcId="{BA3A43EA-9C6A-4A1F-9B8B-2BBCB914D2D7}" destId="{8871FCA9-EA60-4A01-97E6-6BB80F4841DF}" srcOrd="0" destOrd="0" presId="urn:microsoft.com/office/officeart/2005/8/layout/hList7#2"/>
    <dgm:cxn modelId="{A542326A-E2B4-491D-A7B4-E1032E493E0E}" type="presParOf" srcId="{BA3A43EA-9C6A-4A1F-9B8B-2BBCB914D2D7}" destId="{B9B69D32-AB42-4950-B209-D4E9EE288FCA}" srcOrd="1" destOrd="0" presId="urn:microsoft.com/office/officeart/2005/8/layout/hList7#2"/>
    <dgm:cxn modelId="{7E40C6A3-046F-427A-97B4-705418B6AC22}" type="presParOf" srcId="{B9B69D32-AB42-4950-B209-D4E9EE288FCA}" destId="{2E7D2034-C5E9-4AD2-9122-01A31291B4F3}" srcOrd="0" destOrd="0" presId="urn:microsoft.com/office/officeart/2005/8/layout/hList7#2"/>
    <dgm:cxn modelId="{A5F0CDEC-5D4A-4F9A-85D9-098B7E510309}" type="presParOf" srcId="{2E7D2034-C5E9-4AD2-9122-01A31291B4F3}" destId="{7CB21B65-8614-4D7B-9F1D-8E9D72B4C12C}" srcOrd="0" destOrd="0" presId="urn:microsoft.com/office/officeart/2005/8/layout/hList7#2"/>
    <dgm:cxn modelId="{D100A599-B2A7-40AF-B96B-F4570F883E08}" type="presParOf" srcId="{2E7D2034-C5E9-4AD2-9122-01A31291B4F3}" destId="{CA6B6499-4942-4F4D-89CE-16100D66CF58}" srcOrd="1" destOrd="0" presId="urn:microsoft.com/office/officeart/2005/8/layout/hList7#2"/>
    <dgm:cxn modelId="{64D96FF0-3F56-454A-92D6-E6862B951E4C}" type="presParOf" srcId="{2E7D2034-C5E9-4AD2-9122-01A31291B4F3}" destId="{FE78A2F5-D827-4301-A622-96BEAC38E090}" srcOrd="2" destOrd="0" presId="urn:microsoft.com/office/officeart/2005/8/layout/hList7#2"/>
    <dgm:cxn modelId="{091F7C99-331E-4225-9BED-2F1F09F2501C}" type="presParOf" srcId="{2E7D2034-C5E9-4AD2-9122-01A31291B4F3}" destId="{63037C81-5FDB-4717-94E8-98C0F26167BE}" srcOrd="3" destOrd="0" presId="urn:microsoft.com/office/officeart/2005/8/layout/hList7#2"/>
    <dgm:cxn modelId="{01F9919F-306D-4483-A2B1-BC9EA7D4DB98}" type="presParOf" srcId="{B9B69D32-AB42-4950-B209-D4E9EE288FCA}" destId="{E1BCE85D-0907-4103-92C8-2B02AC954541}" srcOrd="1" destOrd="0" presId="urn:microsoft.com/office/officeart/2005/8/layout/hList7#2"/>
    <dgm:cxn modelId="{568B7BB7-AEDC-44D8-9911-8137E191AD60}" type="presParOf" srcId="{B9B69D32-AB42-4950-B209-D4E9EE288FCA}" destId="{0C4A3CAA-898C-4E59-B370-073837A9A844}" srcOrd="2" destOrd="0" presId="urn:microsoft.com/office/officeart/2005/8/layout/hList7#2"/>
    <dgm:cxn modelId="{F1529E2D-FDA8-40CB-A44A-5A492B4271F2}" type="presParOf" srcId="{0C4A3CAA-898C-4E59-B370-073837A9A844}" destId="{01A7CB62-DD0F-4994-A128-E5A91B5DC063}" srcOrd="0" destOrd="0" presId="urn:microsoft.com/office/officeart/2005/8/layout/hList7#2"/>
    <dgm:cxn modelId="{58E4A7B1-9F10-4402-AD96-1F38E2FC0907}" type="presParOf" srcId="{0C4A3CAA-898C-4E59-B370-073837A9A844}" destId="{A8B0ED8E-5AF4-4651-AE75-7DC5B53B40B9}" srcOrd="1" destOrd="0" presId="urn:microsoft.com/office/officeart/2005/8/layout/hList7#2"/>
    <dgm:cxn modelId="{D62027B7-92CB-4945-8C40-D77C50943721}" type="presParOf" srcId="{0C4A3CAA-898C-4E59-B370-073837A9A844}" destId="{FD201302-9765-45E1-9001-85274FD20CC4}" srcOrd="2" destOrd="0" presId="urn:microsoft.com/office/officeart/2005/8/layout/hList7#2"/>
    <dgm:cxn modelId="{89C23A16-2CFA-49E9-B6F9-A418D77C51FE}" type="presParOf" srcId="{0C4A3CAA-898C-4E59-B370-073837A9A844}" destId="{2614918D-0FDD-4BB7-BEFD-1565B123D558}" srcOrd="3" destOrd="0" presId="urn:microsoft.com/office/officeart/2005/8/layout/hList7#2"/>
    <dgm:cxn modelId="{C1BEAF70-6131-4787-AD5E-AD7ADC6A9CD9}" type="presParOf" srcId="{B9B69D32-AB42-4950-B209-D4E9EE288FCA}" destId="{79E15A7A-A7E0-40C5-AD2D-3CAA1B67439F}" srcOrd="3" destOrd="0" presId="urn:microsoft.com/office/officeart/2005/8/layout/hList7#2"/>
    <dgm:cxn modelId="{5AC6AF68-CBB5-4FE4-8DB9-2D8441CDB0DA}" type="presParOf" srcId="{B9B69D32-AB42-4950-B209-D4E9EE288FCA}" destId="{B6D3CCD4-F85C-4479-8A1D-405413E3B068}" srcOrd="4" destOrd="0" presId="urn:microsoft.com/office/officeart/2005/8/layout/hList7#2"/>
    <dgm:cxn modelId="{B39CE6ED-902E-4F3B-9D3E-B5716F92904C}" type="presParOf" srcId="{B6D3CCD4-F85C-4479-8A1D-405413E3B068}" destId="{59FD8781-7F4E-4341-9E37-3F4B078F5003}" srcOrd="0" destOrd="0" presId="urn:microsoft.com/office/officeart/2005/8/layout/hList7#2"/>
    <dgm:cxn modelId="{7F0C381C-7C09-4BC1-A07C-1AB7B0671D7D}" type="presParOf" srcId="{B6D3CCD4-F85C-4479-8A1D-405413E3B068}" destId="{DB55DB44-84B2-4261-B66D-5133BFB9A96A}" srcOrd="1" destOrd="0" presId="urn:microsoft.com/office/officeart/2005/8/layout/hList7#2"/>
    <dgm:cxn modelId="{BE8650B4-5547-4674-ABCB-8DD71AF226F6}" type="presParOf" srcId="{B6D3CCD4-F85C-4479-8A1D-405413E3B068}" destId="{9D48BB10-F24A-4005-959A-06993D75BD70}" srcOrd="2" destOrd="0" presId="urn:microsoft.com/office/officeart/2005/8/layout/hList7#2"/>
    <dgm:cxn modelId="{2629D028-8E2B-4E12-9CC8-573B0FC599E2}" type="presParOf" srcId="{B6D3CCD4-F85C-4479-8A1D-405413E3B068}" destId="{BFA492B7-AB93-4A8E-9D86-7D6BA3626999}" srcOrd="3" destOrd="0" presId="urn:microsoft.com/office/officeart/2005/8/layout/hList7#2"/>
    <dgm:cxn modelId="{0DEC1EF2-930F-4648-8CF0-7DC740F47BE7}" type="presParOf" srcId="{B9B69D32-AB42-4950-B209-D4E9EE288FCA}" destId="{5A792AC9-EA61-4FCB-AD39-8C437F85E6D3}" srcOrd="5" destOrd="0" presId="urn:microsoft.com/office/officeart/2005/8/layout/hList7#2"/>
    <dgm:cxn modelId="{02C5E459-30D2-4B5C-B39E-C685FA5A3164}" type="presParOf" srcId="{B9B69D32-AB42-4950-B209-D4E9EE288FCA}" destId="{C31135D2-BED5-4CE1-B306-FF40F396636E}" srcOrd="6" destOrd="0" presId="urn:microsoft.com/office/officeart/2005/8/layout/hList7#2"/>
    <dgm:cxn modelId="{25F16377-666B-45DA-A40C-B810D24823E9}" type="presParOf" srcId="{C31135D2-BED5-4CE1-B306-FF40F396636E}" destId="{2CE5DAA5-8E8C-449D-8C90-91A80562B978}" srcOrd="0" destOrd="0" presId="urn:microsoft.com/office/officeart/2005/8/layout/hList7#2"/>
    <dgm:cxn modelId="{8F4FFCE8-EAB4-4517-9D5F-A851BDE2D3EA}" type="presParOf" srcId="{C31135D2-BED5-4CE1-B306-FF40F396636E}" destId="{5F43AA0F-6E94-48F2-9646-15B92B652DF3}" srcOrd="1" destOrd="0" presId="urn:microsoft.com/office/officeart/2005/8/layout/hList7#2"/>
    <dgm:cxn modelId="{A5C5B03C-7A45-4473-B13C-33042BF1D913}" type="presParOf" srcId="{C31135D2-BED5-4CE1-B306-FF40F396636E}" destId="{F0A4D899-08FC-415A-9791-53A2296051F3}" srcOrd="2" destOrd="0" presId="urn:microsoft.com/office/officeart/2005/8/layout/hList7#2"/>
    <dgm:cxn modelId="{779B4B49-046A-4E45-A8A1-1EF6EB02B5BD}" type="presParOf" srcId="{C31135D2-BED5-4CE1-B306-FF40F396636E}" destId="{68ECAADD-B48D-43D7-A2D8-60EE753CB5BF}" srcOrd="3" destOrd="0" presId="urn:microsoft.com/office/officeart/2005/8/layout/hList7#2"/>
    <dgm:cxn modelId="{3256154A-6B3E-4B5A-AB7A-DFC3635E8417}" type="presParOf" srcId="{B9B69D32-AB42-4950-B209-D4E9EE288FCA}" destId="{4012F8CA-3A9E-41F4-9CB9-9B7DBA42ADC1}" srcOrd="7" destOrd="0" presId="urn:microsoft.com/office/officeart/2005/8/layout/hList7#2"/>
    <dgm:cxn modelId="{549AE0C0-3BEE-4F00-A6D2-0E4229FE1D3A}" type="presParOf" srcId="{B9B69D32-AB42-4950-B209-D4E9EE288FCA}" destId="{9FA2B2CA-908B-4614-89F7-84611C34D881}" srcOrd="8" destOrd="0" presId="urn:microsoft.com/office/officeart/2005/8/layout/hList7#2"/>
    <dgm:cxn modelId="{2DBB42FF-5BB9-43EB-84BC-2354949C5A81}" type="presParOf" srcId="{9FA2B2CA-908B-4614-89F7-84611C34D881}" destId="{D50754B7-9772-454E-8845-59606F3E441B}" srcOrd="0" destOrd="0" presId="urn:microsoft.com/office/officeart/2005/8/layout/hList7#2"/>
    <dgm:cxn modelId="{71B6F74F-A6B2-4163-B0EB-055856A67CBF}" type="presParOf" srcId="{9FA2B2CA-908B-4614-89F7-84611C34D881}" destId="{1F6BB551-7D6D-41BA-91B4-F712A75A19A7}" srcOrd="1" destOrd="0" presId="urn:microsoft.com/office/officeart/2005/8/layout/hList7#2"/>
    <dgm:cxn modelId="{C3E9F9A4-97A8-4164-9A00-DEE1DDE17143}" type="presParOf" srcId="{9FA2B2CA-908B-4614-89F7-84611C34D881}" destId="{1FBB1ED7-D4FA-4811-8172-2A1DF365697A}" srcOrd="2" destOrd="0" presId="urn:microsoft.com/office/officeart/2005/8/layout/hList7#2"/>
    <dgm:cxn modelId="{C8988B2E-EC33-476B-AE26-A9C046053325}" type="presParOf" srcId="{9FA2B2CA-908B-4614-89F7-84611C34D881}" destId="{A6C67039-369E-4F8B-9731-93A0DA5E88D1}" srcOrd="3" destOrd="0" presId="urn:microsoft.com/office/officeart/2005/8/layout/hList7#2"/>
    <dgm:cxn modelId="{57166F78-05E9-4D7E-AE09-1E1870F7C409}" type="presParOf" srcId="{B9B69D32-AB42-4950-B209-D4E9EE288FCA}" destId="{69A0560A-E5D9-4F99-93DE-FEEE582C8C65}" srcOrd="9" destOrd="0" presId="urn:microsoft.com/office/officeart/2005/8/layout/hList7#2"/>
    <dgm:cxn modelId="{77CFFB79-FE0B-40C5-B33C-A2070906595F}" type="presParOf" srcId="{B9B69D32-AB42-4950-B209-D4E9EE288FCA}" destId="{239547AF-6D08-40FC-A21B-7E4CC54FCC02}" srcOrd="10" destOrd="0" presId="urn:microsoft.com/office/officeart/2005/8/layout/hList7#2"/>
    <dgm:cxn modelId="{830A8885-4184-47ED-83C6-D89EE47E7836}" type="presParOf" srcId="{239547AF-6D08-40FC-A21B-7E4CC54FCC02}" destId="{7256BB75-5415-4833-9B3B-7EBDC0C53E87}" srcOrd="0" destOrd="0" presId="urn:microsoft.com/office/officeart/2005/8/layout/hList7#2"/>
    <dgm:cxn modelId="{7A87DC46-F378-4796-97CE-0AACBAB7ACB2}" type="presParOf" srcId="{239547AF-6D08-40FC-A21B-7E4CC54FCC02}" destId="{3265A28A-2C02-427E-BDA8-4C91B0990E8F}" srcOrd="1" destOrd="0" presId="urn:microsoft.com/office/officeart/2005/8/layout/hList7#2"/>
    <dgm:cxn modelId="{53A99899-CA4F-421C-BA59-3ECE61A96C36}" type="presParOf" srcId="{239547AF-6D08-40FC-A21B-7E4CC54FCC02}" destId="{D68CB1B5-6787-4B4F-8CDE-EA5D12D51AE3}" srcOrd="2" destOrd="0" presId="urn:microsoft.com/office/officeart/2005/8/layout/hList7#2"/>
    <dgm:cxn modelId="{A649ECB9-FB98-4296-8F48-73BE7BEDEF32}" type="presParOf" srcId="{239547AF-6D08-40FC-A21B-7E4CC54FCC02}" destId="{330D8B20-88A0-4C5F-A598-091451C5E33F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B55B4-0FB2-4A17-B3E6-6B6ED1E3E1A6}">
      <dsp:nvSpPr>
        <dsp:cNvPr id="0" name=""/>
        <dsp:cNvSpPr/>
      </dsp:nvSpPr>
      <dsp:spPr>
        <a:xfrm>
          <a:off x="278937" y="355669"/>
          <a:ext cx="10448271" cy="36304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551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низкий уровень родительской компетентности;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недостаточный охват детей организованным дошкольным образованием;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-малая осведомленность родителей в вопросах оказания консультационной помощи семьям детей, получающих дошкольное образование в семье;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рост числа детей с ограниченными возможностями здоровья.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</dsp:txBody>
      <dsp:txXfrm>
        <a:off x="278937" y="355669"/>
        <a:ext cx="10448271" cy="3630447"/>
      </dsp:txXfrm>
    </dsp:sp>
    <dsp:sp modelId="{AC26C4E8-8BA9-4136-89EC-F2767056F69F}">
      <dsp:nvSpPr>
        <dsp:cNvPr id="0" name=""/>
        <dsp:cNvSpPr/>
      </dsp:nvSpPr>
      <dsp:spPr>
        <a:xfrm>
          <a:off x="0" y="0"/>
          <a:ext cx="2269309" cy="3428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E7ABF-FBAD-4AF4-B9A4-1A10C3A365E4}">
      <dsp:nvSpPr>
        <dsp:cNvPr id="0" name=""/>
        <dsp:cNvSpPr/>
      </dsp:nvSpPr>
      <dsp:spPr>
        <a:xfrm rot="5400000">
          <a:off x="-224862" y="278446"/>
          <a:ext cx="1499085" cy="104935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/>
            <a:t>1</a:t>
          </a:r>
        </a:p>
      </dsp:txBody>
      <dsp:txXfrm rot="-5400000">
        <a:off x="2" y="578263"/>
        <a:ext cx="1049359" cy="449726"/>
      </dsp:txXfrm>
    </dsp:sp>
    <dsp:sp modelId="{B1F5DE67-8862-481F-A9C7-BD72F6157EFE}">
      <dsp:nvSpPr>
        <dsp:cNvPr id="0" name=""/>
        <dsp:cNvSpPr/>
      </dsp:nvSpPr>
      <dsp:spPr>
        <a:xfrm rot="5400000">
          <a:off x="5315227" y="-4263018"/>
          <a:ext cx="1391705" cy="9923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оказанных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родителей. (К 2024 году не менее 51,232 тыс. услуг).</a:t>
          </a:r>
        </a:p>
      </dsp:txBody>
      <dsp:txXfrm rot="-5400000">
        <a:off x="1049360" y="70786"/>
        <a:ext cx="9855503" cy="1255831"/>
      </dsp:txXfrm>
    </dsp:sp>
    <dsp:sp modelId="{EAB55EFE-2CA9-4836-B0F2-6704C77B22E9}">
      <dsp:nvSpPr>
        <dsp:cNvPr id="0" name=""/>
        <dsp:cNvSpPr/>
      </dsp:nvSpPr>
      <dsp:spPr>
        <a:xfrm rot="5400000">
          <a:off x="-224862" y="1785343"/>
          <a:ext cx="1499085" cy="10493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/>
            <a:t>2</a:t>
          </a:r>
          <a:endParaRPr lang="ru-RU" sz="4800" b="1" kern="1200" dirty="0"/>
        </a:p>
      </dsp:txBody>
      <dsp:txXfrm rot="-5400000">
        <a:off x="2" y="2085160"/>
        <a:ext cx="1049359" cy="449726"/>
      </dsp:txXfrm>
    </dsp:sp>
    <dsp:sp modelId="{57D1E447-50F2-4003-9E13-C40F8D753713}">
      <dsp:nvSpPr>
        <dsp:cNvPr id="0" name=""/>
        <dsp:cNvSpPr/>
      </dsp:nvSpPr>
      <dsp:spPr>
        <a:xfrm rot="5400000">
          <a:off x="5354408" y="-2772147"/>
          <a:ext cx="1313342" cy="9923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доли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услуги, составляет не менее 85%.</a:t>
          </a:r>
          <a:endParaRPr lang="ru-RU" sz="2100" kern="1200" dirty="0"/>
        </a:p>
      </dsp:txBody>
      <dsp:txXfrm rot="-5400000">
        <a:off x="1049359" y="1597014"/>
        <a:ext cx="9859328" cy="1185118"/>
      </dsp:txXfrm>
    </dsp:sp>
    <dsp:sp modelId="{ECDECDF1-DE8F-4402-9826-F10C49873FC0}">
      <dsp:nvSpPr>
        <dsp:cNvPr id="0" name=""/>
        <dsp:cNvSpPr/>
      </dsp:nvSpPr>
      <dsp:spPr>
        <a:xfrm rot="5400000">
          <a:off x="-224862" y="3170068"/>
          <a:ext cx="1499085" cy="10493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/>
            <a:t>3</a:t>
          </a:r>
        </a:p>
      </dsp:txBody>
      <dsp:txXfrm rot="-5400000">
        <a:off x="2" y="3469885"/>
        <a:ext cx="1049359" cy="449726"/>
      </dsp:txXfrm>
    </dsp:sp>
    <dsp:sp modelId="{75AA5C6A-C35C-4699-8305-4E9CD5936208}">
      <dsp:nvSpPr>
        <dsp:cNvPr id="0" name=""/>
        <dsp:cNvSpPr/>
      </dsp:nvSpPr>
      <dsp:spPr>
        <a:xfrm rot="5400000">
          <a:off x="5523877" y="-1450489"/>
          <a:ext cx="974405" cy="9923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доли семей, получивших услугу в полном объёме.</a:t>
          </a:r>
        </a:p>
      </dsp:txBody>
      <dsp:txXfrm rot="-5400000">
        <a:off x="1049360" y="3071595"/>
        <a:ext cx="9875873" cy="879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7423D-24B6-4409-A101-F45D786332C0}">
      <dsp:nvSpPr>
        <dsp:cNvPr id="0" name=""/>
        <dsp:cNvSpPr/>
      </dsp:nvSpPr>
      <dsp:spPr>
        <a:xfrm>
          <a:off x="2637943" y="0"/>
          <a:ext cx="5646503" cy="564650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584D-9517-4C9C-95F0-29E2C51D46D0}">
      <dsp:nvSpPr>
        <dsp:cNvPr id="0" name=""/>
        <dsp:cNvSpPr/>
      </dsp:nvSpPr>
      <dsp:spPr>
        <a:xfrm>
          <a:off x="2740574" y="350964"/>
          <a:ext cx="2535144" cy="2196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федерального и регионального проектов «Поддержка семей, имеющих детей»</a:t>
          </a:r>
        </a:p>
      </dsp:txBody>
      <dsp:txXfrm>
        <a:off x="2847780" y="458170"/>
        <a:ext cx="2320732" cy="1981716"/>
      </dsp:txXfrm>
    </dsp:sp>
    <dsp:sp modelId="{9EB15405-50A1-4D84-AE24-B93189A16A9A}">
      <dsp:nvSpPr>
        <dsp:cNvPr id="0" name=""/>
        <dsp:cNvSpPr/>
      </dsp:nvSpPr>
      <dsp:spPr>
        <a:xfrm>
          <a:off x="5601522" y="355684"/>
          <a:ext cx="2373202" cy="2281277"/>
        </a:xfrm>
        <a:prstGeom prst="roundRect">
          <a:avLst/>
        </a:prstGeom>
        <a:solidFill>
          <a:schemeClr val="accent2">
            <a:hueOff val="-6721062"/>
            <a:satOff val="2923"/>
            <a:lumOff val="8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кадрового состава педагогов</a:t>
          </a:r>
        </a:p>
      </dsp:txBody>
      <dsp:txXfrm>
        <a:off x="5712885" y="467047"/>
        <a:ext cx="2150476" cy="2058551"/>
      </dsp:txXfrm>
    </dsp:sp>
    <dsp:sp modelId="{321B7129-DCF8-477F-B5C4-B9530A50867D}">
      <dsp:nvSpPr>
        <dsp:cNvPr id="0" name=""/>
        <dsp:cNvSpPr/>
      </dsp:nvSpPr>
      <dsp:spPr>
        <a:xfrm>
          <a:off x="2709044" y="2973583"/>
          <a:ext cx="2629734" cy="2258601"/>
        </a:xfrm>
        <a:prstGeom prst="roundRect">
          <a:avLst/>
        </a:prstGeom>
        <a:solidFill>
          <a:schemeClr val="accent2">
            <a:hueOff val="-13442124"/>
            <a:satOff val="5846"/>
            <a:lumOff val="170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востребованности родителей в услугах по поддержке семей</a:t>
          </a:r>
        </a:p>
      </dsp:txBody>
      <dsp:txXfrm>
        <a:off x="2819300" y="3083839"/>
        <a:ext cx="2409222" cy="2038089"/>
      </dsp:txXfrm>
    </dsp:sp>
    <dsp:sp modelId="{1C233471-5E4A-4A1C-B507-6C27F22B5E25}">
      <dsp:nvSpPr>
        <dsp:cNvPr id="0" name=""/>
        <dsp:cNvSpPr/>
      </dsp:nvSpPr>
      <dsp:spPr>
        <a:xfrm>
          <a:off x="5648862" y="2996000"/>
          <a:ext cx="2310097" cy="2226506"/>
        </a:xfrm>
        <a:prstGeom prst="roundRect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материально-технической базы</a:t>
          </a:r>
        </a:p>
      </dsp:txBody>
      <dsp:txXfrm>
        <a:off x="5757551" y="3104689"/>
        <a:ext cx="2092719" cy="2009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82231-E17F-4901-BC46-1EB067697170}">
      <dsp:nvSpPr>
        <dsp:cNvPr id="0" name=""/>
        <dsp:cNvSpPr/>
      </dsp:nvSpPr>
      <dsp:spPr>
        <a:xfrm>
          <a:off x="0" y="332231"/>
          <a:ext cx="1092239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5A2C3-6615-42C1-853E-F64FDD9FD0A9}">
      <dsp:nvSpPr>
        <dsp:cNvPr id="0" name=""/>
        <dsp:cNvSpPr/>
      </dsp:nvSpPr>
      <dsp:spPr>
        <a:xfrm>
          <a:off x="546119" y="22271"/>
          <a:ext cx="7645673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88" tIns="0" rIns="28898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рабочей группы</a:t>
          </a:r>
        </a:p>
      </dsp:txBody>
      <dsp:txXfrm>
        <a:off x="576381" y="52533"/>
        <a:ext cx="7585149" cy="559396"/>
      </dsp:txXfrm>
    </dsp:sp>
    <dsp:sp modelId="{476DF622-09FC-40E7-B0E8-C01FC829AB86}">
      <dsp:nvSpPr>
        <dsp:cNvPr id="0" name=""/>
        <dsp:cNvSpPr/>
      </dsp:nvSpPr>
      <dsp:spPr>
        <a:xfrm>
          <a:off x="0" y="1284791"/>
          <a:ext cx="1092239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4032637"/>
              <a:satOff val="1754"/>
              <a:lumOff val="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40AD9-2F1E-463C-91B3-13DF11356DDC}">
      <dsp:nvSpPr>
        <dsp:cNvPr id="0" name=""/>
        <dsp:cNvSpPr/>
      </dsp:nvSpPr>
      <dsp:spPr>
        <a:xfrm>
          <a:off x="546119" y="974831"/>
          <a:ext cx="7645673" cy="619920"/>
        </a:xfrm>
        <a:prstGeom prst="roundRect">
          <a:avLst/>
        </a:prstGeom>
        <a:solidFill>
          <a:schemeClr val="accent2">
            <a:hueOff val="-4032637"/>
            <a:satOff val="1754"/>
            <a:lumOff val="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88" tIns="0" rIns="28898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«дорожной карты» и локальных актов, регламентирующих оказание услуг</a:t>
          </a:r>
        </a:p>
      </dsp:txBody>
      <dsp:txXfrm>
        <a:off x="576381" y="1005093"/>
        <a:ext cx="7585149" cy="559396"/>
      </dsp:txXfrm>
    </dsp:sp>
    <dsp:sp modelId="{E2680FAA-A031-4924-AFE3-456D0875ED7C}">
      <dsp:nvSpPr>
        <dsp:cNvPr id="0" name=""/>
        <dsp:cNvSpPr/>
      </dsp:nvSpPr>
      <dsp:spPr>
        <a:xfrm>
          <a:off x="0" y="2237351"/>
          <a:ext cx="1092239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8065275"/>
              <a:satOff val="3508"/>
              <a:lumOff val="1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7836D-E4BD-4EE5-BE5A-A5C12A044CC5}">
      <dsp:nvSpPr>
        <dsp:cNvPr id="0" name=""/>
        <dsp:cNvSpPr/>
      </dsp:nvSpPr>
      <dsp:spPr>
        <a:xfrm>
          <a:off x="546119" y="1927391"/>
          <a:ext cx="7645673" cy="619920"/>
        </a:xfrm>
        <a:prstGeom prst="roundRect">
          <a:avLst/>
        </a:prstGeom>
        <a:solidFill>
          <a:schemeClr val="accent2">
            <a:hueOff val="-8065275"/>
            <a:satOff val="3508"/>
            <a:lumOff val="102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88" tIns="0" rIns="2889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мероприятий по увеличению количества услуг в соответствии с запросами родителей</a:t>
          </a:r>
        </a:p>
      </dsp:txBody>
      <dsp:txXfrm>
        <a:off x="576381" y="1957653"/>
        <a:ext cx="7585149" cy="559396"/>
      </dsp:txXfrm>
    </dsp:sp>
    <dsp:sp modelId="{D677C121-3A4B-4360-9656-C7C40B82D736}">
      <dsp:nvSpPr>
        <dsp:cNvPr id="0" name=""/>
        <dsp:cNvSpPr/>
      </dsp:nvSpPr>
      <dsp:spPr>
        <a:xfrm>
          <a:off x="0" y="3189911"/>
          <a:ext cx="1092239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2097912"/>
              <a:satOff val="5261"/>
              <a:lumOff val="1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8CEEA-26C9-4B05-BDE9-1B81F0F4E6BD}">
      <dsp:nvSpPr>
        <dsp:cNvPr id="0" name=""/>
        <dsp:cNvSpPr/>
      </dsp:nvSpPr>
      <dsp:spPr>
        <a:xfrm>
          <a:off x="546119" y="2879951"/>
          <a:ext cx="7645673" cy="619920"/>
        </a:xfrm>
        <a:prstGeom prst="roundRect">
          <a:avLst/>
        </a:prstGeom>
        <a:solidFill>
          <a:schemeClr val="accent2">
            <a:hueOff val="-12097912"/>
            <a:satOff val="5261"/>
            <a:lumOff val="15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88" tIns="0" rIns="28898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компетентности педагогов</a:t>
          </a:r>
        </a:p>
      </dsp:txBody>
      <dsp:txXfrm>
        <a:off x="576381" y="2910213"/>
        <a:ext cx="7585149" cy="559396"/>
      </dsp:txXfrm>
    </dsp:sp>
    <dsp:sp modelId="{3E980274-1A01-4D02-B39E-68D2569BE5E7}">
      <dsp:nvSpPr>
        <dsp:cNvPr id="0" name=""/>
        <dsp:cNvSpPr/>
      </dsp:nvSpPr>
      <dsp:spPr>
        <a:xfrm>
          <a:off x="0" y="4142471"/>
          <a:ext cx="1092239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6130550"/>
              <a:satOff val="7015"/>
              <a:lumOff val="2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E9A99-4614-42BE-8E03-5A8542F31B35}">
      <dsp:nvSpPr>
        <dsp:cNvPr id="0" name=""/>
        <dsp:cNvSpPr/>
      </dsp:nvSpPr>
      <dsp:spPr>
        <a:xfrm>
          <a:off x="546119" y="3832511"/>
          <a:ext cx="7645673" cy="619920"/>
        </a:xfrm>
        <a:prstGeom prst="roundRect">
          <a:avLst/>
        </a:prstGeom>
        <a:solidFill>
          <a:schemeClr val="accent2">
            <a:hueOff val="-16130550"/>
            <a:satOff val="7015"/>
            <a:lumOff val="204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88" tIns="0" rIns="28898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материально-технических условий для оказания услуги</a:t>
          </a:r>
        </a:p>
      </dsp:txBody>
      <dsp:txXfrm>
        <a:off x="576381" y="3862773"/>
        <a:ext cx="7585149" cy="559396"/>
      </dsp:txXfrm>
    </dsp:sp>
    <dsp:sp modelId="{8AE50107-0A93-4CAA-B30F-1BA70FCDFFD1}">
      <dsp:nvSpPr>
        <dsp:cNvPr id="0" name=""/>
        <dsp:cNvSpPr/>
      </dsp:nvSpPr>
      <dsp:spPr>
        <a:xfrm>
          <a:off x="0" y="5095031"/>
          <a:ext cx="1092239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20163186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7AE85-5129-42B2-A573-6F30F26CE1A6}">
      <dsp:nvSpPr>
        <dsp:cNvPr id="0" name=""/>
        <dsp:cNvSpPr/>
      </dsp:nvSpPr>
      <dsp:spPr>
        <a:xfrm>
          <a:off x="546119" y="4785071"/>
          <a:ext cx="7645673" cy="619920"/>
        </a:xfrm>
        <a:prstGeom prst="roundRect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88" tIns="0" rIns="28898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реестра услуг психолого-педагогической и методической помощи</a:t>
          </a:r>
        </a:p>
      </dsp:txBody>
      <dsp:txXfrm>
        <a:off x="576381" y="4815333"/>
        <a:ext cx="7585149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06D56-C54A-4F8A-97F0-761A348D4E45}">
      <dsp:nvSpPr>
        <dsp:cNvPr id="0" name=""/>
        <dsp:cNvSpPr/>
      </dsp:nvSpPr>
      <dsp:spPr>
        <a:xfrm rot="16200000">
          <a:off x="-520352" y="521691"/>
          <a:ext cx="4525962" cy="348257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104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solidFill>
                <a:schemeClr val="bg1"/>
              </a:solidFill>
            </a:rPr>
            <a:t> </a:t>
          </a:r>
          <a:r>
            <a:rPr lang="ru-RU" sz="3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оказанных услуг </a:t>
          </a:r>
        </a:p>
      </dsp:txBody>
      <dsp:txXfrm rot="5400000">
        <a:off x="1340" y="905191"/>
        <a:ext cx="3482578" cy="2715578"/>
      </dsp:txXfrm>
    </dsp:sp>
    <dsp:sp modelId="{340EA724-F8EC-4895-83D9-A79CC5F272DF}">
      <dsp:nvSpPr>
        <dsp:cNvPr id="0" name=""/>
        <dsp:cNvSpPr/>
      </dsp:nvSpPr>
      <dsp:spPr>
        <a:xfrm rot="16200000">
          <a:off x="3223419" y="521691"/>
          <a:ext cx="4525962" cy="348257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104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граждан, положительно оценивших качество услуг</a:t>
          </a:r>
        </a:p>
      </dsp:txBody>
      <dsp:txXfrm rot="5400000">
        <a:off x="3745111" y="905191"/>
        <a:ext cx="3482578" cy="2715578"/>
      </dsp:txXfrm>
    </dsp:sp>
    <dsp:sp modelId="{0CC55476-884E-48E4-8D81-647ABA5434DE}">
      <dsp:nvSpPr>
        <dsp:cNvPr id="0" name=""/>
        <dsp:cNvSpPr/>
      </dsp:nvSpPr>
      <dsp:spPr>
        <a:xfrm rot="16200000">
          <a:off x="6967190" y="521691"/>
          <a:ext cx="4525962" cy="348257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104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семей, получивших услугу в полном объеме </a:t>
          </a:r>
        </a:p>
      </dsp:txBody>
      <dsp:txXfrm rot="5400000">
        <a:off x="7488882" y="905191"/>
        <a:ext cx="3482578" cy="2715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21B65-8614-4D7B-9F1D-8E9D72B4C12C}">
      <dsp:nvSpPr>
        <dsp:cNvPr id="0" name=""/>
        <dsp:cNvSpPr/>
      </dsp:nvSpPr>
      <dsp:spPr>
        <a:xfrm>
          <a:off x="128" y="0"/>
          <a:ext cx="1709811" cy="46013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Поддержка семей, имеющих детей</a:t>
          </a:r>
        </a:p>
      </dsp:txBody>
      <dsp:txXfrm>
        <a:off x="128" y="1840552"/>
        <a:ext cx="1709811" cy="1840552"/>
      </dsp:txXfrm>
    </dsp:sp>
    <dsp:sp modelId="{63037C81-5FDB-4717-94E8-98C0F26167BE}">
      <dsp:nvSpPr>
        <dsp:cNvPr id="0" name=""/>
        <dsp:cNvSpPr/>
      </dsp:nvSpPr>
      <dsp:spPr>
        <a:xfrm>
          <a:off x="88904" y="276082"/>
          <a:ext cx="1532259" cy="15322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7CB62-DD0F-4994-A128-E5A91B5DC063}">
      <dsp:nvSpPr>
        <dsp:cNvPr id="0" name=""/>
        <dsp:cNvSpPr/>
      </dsp:nvSpPr>
      <dsp:spPr>
        <a:xfrm>
          <a:off x="1761234" y="0"/>
          <a:ext cx="1709811" cy="46013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Современная школа</a:t>
          </a:r>
        </a:p>
      </dsp:txBody>
      <dsp:txXfrm>
        <a:off x="1761234" y="1840552"/>
        <a:ext cx="1709811" cy="1840552"/>
      </dsp:txXfrm>
    </dsp:sp>
    <dsp:sp modelId="{2614918D-0FDD-4BB7-BEFD-1565B123D558}">
      <dsp:nvSpPr>
        <dsp:cNvPr id="0" name=""/>
        <dsp:cNvSpPr/>
      </dsp:nvSpPr>
      <dsp:spPr>
        <a:xfrm>
          <a:off x="1850010" y="276082"/>
          <a:ext cx="1532259" cy="15322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D8781-7F4E-4341-9E37-3F4B078F5003}">
      <dsp:nvSpPr>
        <dsp:cNvPr id="0" name=""/>
        <dsp:cNvSpPr/>
      </dsp:nvSpPr>
      <dsp:spPr>
        <a:xfrm>
          <a:off x="3522340" y="0"/>
          <a:ext cx="1709811" cy="4601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Цифровая образовательная среда</a:t>
          </a:r>
        </a:p>
      </dsp:txBody>
      <dsp:txXfrm>
        <a:off x="3522340" y="1840552"/>
        <a:ext cx="1709811" cy="1840552"/>
      </dsp:txXfrm>
    </dsp:sp>
    <dsp:sp modelId="{BFA492B7-AB93-4A8E-9D86-7D6BA3626999}">
      <dsp:nvSpPr>
        <dsp:cNvPr id="0" name=""/>
        <dsp:cNvSpPr/>
      </dsp:nvSpPr>
      <dsp:spPr>
        <a:xfrm>
          <a:off x="3611116" y="276082"/>
          <a:ext cx="1532259" cy="15322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5DAA5-8E8C-449D-8C90-91A80562B978}">
      <dsp:nvSpPr>
        <dsp:cNvPr id="0" name=""/>
        <dsp:cNvSpPr/>
      </dsp:nvSpPr>
      <dsp:spPr>
        <a:xfrm>
          <a:off x="5283447" y="0"/>
          <a:ext cx="1709811" cy="46013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Учитель будущего</a:t>
          </a:r>
        </a:p>
      </dsp:txBody>
      <dsp:txXfrm>
        <a:off x="5283447" y="1840552"/>
        <a:ext cx="1709811" cy="1840552"/>
      </dsp:txXfrm>
    </dsp:sp>
    <dsp:sp modelId="{68ECAADD-B48D-43D7-A2D8-60EE753CB5BF}">
      <dsp:nvSpPr>
        <dsp:cNvPr id="0" name=""/>
        <dsp:cNvSpPr/>
      </dsp:nvSpPr>
      <dsp:spPr>
        <a:xfrm>
          <a:off x="5372223" y="276082"/>
          <a:ext cx="1532259" cy="15322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754B7-9772-454E-8845-59606F3E441B}">
      <dsp:nvSpPr>
        <dsp:cNvPr id="0" name=""/>
        <dsp:cNvSpPr/>
      </dsp:nvSpPr>
      <dsp:spPr>
        <a:xfrm>
          <a:off x="7044553" y="0"/>
          <a:ext cx="1709811" cy="46013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Социальная активность</a:t>
          </a:r>
        </a:p>
      </dsp:txBody>
      <dsp:txXfrm>
        <a:off x="7044553" y="1840552"/>
        <a:ext cx="1709811" cy="1840552"/>
      </dsp:txXfrm>
    </dsp:sp>
    <dsp:sp modelId="{A6C67039-369E-4F8B-9731-93A0DA5E88D1}">
      <dsp:nvSpPr>
        <dsp:cNvPr id="0" name=""/>
        <dsp:cNvSpPr/>
      </dsp:nvSpPr>
      <dsp:spPr>
        <a:xfrm>
          <a:off x="7133329" y="276082"/>
          <a:ext cx="1532259" cy="15322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6BB75-5415-4833-9B3B-7EBDC0C53E87}">
      <dsp:nvSpPr>
        <dsp:cNvPr id="0" name=""/>
        <dsp:cNvSpPr/>
      </dsp:nvSpPr>
      <dsp:spPr>
        <a:xfrm>
          <a:off x="8805659" y="0"/>
          <a:ext cx="1709811" cy="46013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Успех каждого ребенка</a:t>
          </a:r>
        </a:p>
      </dsp:txBody>
      <dsp:txXfrm>
        <a:off x="8805659" y="1840552"/>
        <a:ext cx="1709811" cy="1840552"/>
      </dsp:txXfrm>
    </dsp:sp>
    <dsp:sp modelId="{330D8B20-88A0-4C5F-A598-091451C5E33F}">
      <dsp:nvSpPr>
        <dsp:cNvPr id="0" name=""/>
        <dsp:cNvSpPr/>
      </dsp:nvSpPr>
      <dsp:spPr>
        <a:xfrm>
          <a:off x="8894435" y="276082"/>
          <a:ext cx="1532259" cy="15322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1FCA9-EA60-4A01-97E6-6BB80F4841DF}">
      <dsp:nvSpPr>
        <dsp:cNvPr id="0" name=""/>
        <dsp:cNvSpPr/>
      </dsp:nvSpPr>
      <dsp:spPr>
        <a:xfrm>
          <a:off x="420623" y="3681104"/>
          <a:ext cx="9674352" cy="69020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C9336-0C32-4F87-A93F-15223CC29CAE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53B4FC-0FEB-4BD5-9BD7-22AB7A797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D3103D-630E-47CB-85DB-9421472BB594}"/>
              </a:ext>
            </a:extLst>
          </p:cNvPr>
          <p:cNvSpPr txBox="1">
            <a:spLocks/>
          </p:cNvSpPr>
          <p:nvPr/>
        </p:nvSpPr>
        <p:spPr>
          <a:xfrm>
            <a:off x="-1" y="1395793"/>
            <a:ext cx="9955237" cy="2387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еализация в дошкольном образовательном учреждении основных направлений национального проекта </a:t>
            </a:r>
            <a:br>
              <a:rPr lang="ru-RU" sz="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«Поддержка семей, имеющих детей» </a:t>
            </a:r>
            <a:endParaRPr lang="ru-RU" sz="50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E6B6927-7483-4A19-ADEE-0CD9E247EA4A}"/>
              </a:ext>
            </a:extLst>
          </p:cNvPr>
          <p:cNvSpPr txBox="1">
            <a:spLocks/>
          </p:cNvSpPr>
          <p:nvPr/>
        </p:nvSpPr>
        <p:spPr>
          <a:xfrm>
            <a:off x="6416563" y="4496811"/>
            <a:ext cx="5454869" cy="177786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группа: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МДОУ «Детский сад № 6», </a:t>
            </a:r>
          </a:p>
          <a:p>
            <a:pPr algn="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сад» № 101»,</a:t>
            </a:r>
          </a:p>
          <a:p>
            <a:pPr algn="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сад» № 112»,</a:t>
            </a:r>
          </a:p>
          <a:p>
            <a:pPr algn="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сад» № 140»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E:\Брендбук\!!!!!!!!!Утвежденная эмблема.jpg"/>
          <p:cNvPicPr>
            <a:picLocks noChangeAspect="1" noChangeArrowheads="1"/>
          </p:cNvPicPr>
          <p:nvPr/>
        </p:nvPicPr>
        <p:blipFill>
          <a:blip r:embed="rId2" cstate="print"/>
          <a:srcRect t="7648"/>
          <a:stretch>
            <a:fillRect/>
          </a:stretch>
        </p:blipFill>
        <p:spPr bwMode="auto">
          <a:xfrm>
            <a:off x="9667522" y="151401"/>
            <a:ext cx="2463412" cy="2527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70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FAA983-E7BD-4D3D-8C04-B0F99C93C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t="13726" r="19461" b="9724"/>
          <a:stretch/>
        </p:blipFill>
        <p:spPr>
          <a:xfrm>
            <a:off x="1361464" y="0"/>
            <a:ext cx="9469072" cy="688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3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486F3D3-C26E-4208-A0CF-239A66B1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41" y="1291438"/>
            <a:ext cx="7121320" cy="4809817"/>
          </a:xfrm>
        </p:spPr>
        <p:txBody>
          <a:bodyPr>
            <a:normAutofit fontScale="92500" lnSpcReduction="20000"/>
          </a:bodyPr>
          <a:lstStyle/>
          <a:p>
            <a:pPr marL="0" indent="0" algn="just" defTabSz="45243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	Реестр  услуг по оказанию помощи  родителям детей, получающих дошкольное образование в семье, а также гражданам, желающим принять на воспитание детей в свои семьи.</a:t>
            </a:r>
          </a:p>
          <a:p>
            <a:pPr marL="0" indent="0" algn="just" defTabSz="45243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	Консультационные листы, брошюры, памятки и другой печатный материал для родителей.</a:t>
            </a:r>
          </a:p>
          <a:p>
            <a:pPr marL="0" indent="0" algn="just" defTabSz="45243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	Документы по организации работы с семьями в ДОУ.</a:t>
            </a:r>
          </a:p>
          <a:p>
            <a:pPr marL="0" indent="0" algn="just" defTabSz="45243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журнал индивидуального сопровождения по оказанию услуги родителям детей, получающих дошкольное образование в семье, а также гражданам, желающим принять на воспитание детей в свои семьи.</a:t>
            </a:r>
          </a:p>
          <a:p>
            <a:pPr marL="0" indent="0" algn="just" defTabSz="45243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карта рекомендаций получателю услуги.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42" y="286299"/>
            <a:ext cx="10515600" cy="647749"/>
          </a:xfrm>
        </p:spPr>
        <p:txBody>
          <a:bodyPr>
            <a:noAutofit/>
          </a:bodyPr>
          <a:lstStyle/>
          <a:p>
            <a:pPr marL="967740" algn="ctr">
              <a:spcAft>
                <a:spcPts val="0"/>
              </a:spcAft>
            </a:pPr>
            <a:r>
              <a:rPr lang="ru-RU" sz="4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проекта</a:t>
            </a:r>
            <a:r>
              <a:rPr lang="ru-RU" sz="4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6F54C7-C125-468B-A26F-8C5D27CF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61" y="1652590"/>
            <a:ext cx="4798739" cy="313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25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7C3DDAE2-2C28-47B5-8670-A941F8D43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72416"/>
              </p:ext>
            </p:extLst>
          </p:nvPr>
        </p:nvGraphicFramePr>
        <p:xfrm>
          <a:off x="759374" y="1004871"/>
          <a:ext cx="10922391" cy="56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706"/>
            <a:ext cx="10515600" cy="64774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налитические мероприятия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6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7C3DDAE2-2C28-47B5-8670-A941F8D43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846354"/>
              </p:ext>
            </p:extLst>
          </p:nvPr>
        </p:nvGraphicFramePr>
        <p:xfrm>
          <a:off x="838201" y="1209823"/>
          <a:ext cx="10922391" cy="56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207472"/>
            <a:ext cx="11256580" cy="64774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Организационно- управленческие меры и </a:t>
            </a:r>
            <a:r>
              <a:rPr lang="ru-RU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мероприятия 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2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EAAF61B2-3C95-40CD-8E73-4B7A25A62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35" y="1321697"/>
            <a:ext cx="5840802" cy="498451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94" y="349362"/>
            <a:ext cx="11006958" cy="64774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деятельности дошкольного образовательного учреждения по поддержке семей, имеющих детей</a:t>
            </a:r>
            <a:endParaRPr lang="ru-RU" sz="2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8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EEA0242-1274-45C6-B8E9-4831E890D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6" y="934047"/>
            <a:ext cx="10252320" cy="565593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27" y="112878"/>
            <a:ext cx="10515600" cy="64774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Вариативные форматы и формы оказания услуг</a:t>
            </a:r>
            <a:endParaRPr 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1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27EE7D5-F77A-45C8-B68D-C39AA1321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069830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4774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Оценка эффективности внедрения целевой модели и выполнения целевых показателей 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5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81E0CB3-65B4-4586-A116-B92528F51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681473"/>
              </p:ext>
            </p:extLst>
          </p:nvPr>
        </p:nvGraphicFramePr>
        <p:xfrm>
          <a:off x="838200" y="1575583"/>
          <a:ext cx="10515600" cy="4601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25" y="175940"/>
            <a:ext cx="11774659" cy="1055712"/>
          </a:xfrm>
        </p:spPr>
        <p:txBody>
          <a:bodyPr>
            <a:noAutofit/>
          </a:bodyPr>
          <a:lstStyle/>
          <a:p>
            <a:pPr marL="967740">
              <a:spcAft>
                <a:spcPts val="0"/>
              </a:spcAft>
            </a:pPr>
            <a:r>
              <a:rPr lang="ru-RU" sz="4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Национальный проект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52272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AADA491-5836-499D-9E30-5D4A62D6D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028" y="389772"/>
            <a:ext cx="10515600" cy="54876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6», заведующий Тищенко Елена Владимировна, тел. +7 (4852) 24-52-19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101», заведующий Белова Ирина Владимировна, тел. +7 (4852) 24-29-55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 № 112», заведующий Парамонова Марина Анатольевна, тел. +7 (4852) 72-43-35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140», заведующий Жихарева Юлия Николаевна, тел. +7 (4852) 24-56-95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53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2A9F2A-19B0-45EC-A300-8E47E8F57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9493"/>
            <a:ext cx="10972800" cy="27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3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E:\Брендбук\!!!!!!!!!Утвежденная эмблема.jpg"/>
          <p:cNvPicPr>
            <a:picLocks noChangeAspect="1" noChangeArrowheads="1"/>
          </p:cNvPicPr>
          <p:nvPr/>
        </p:nvPicPr>
        <p:blipFill>
          <a:blip r:embed="rId2" cstate="print"/>
          <a:srcRect t="7648"/>
          <a:stretch>
            <a:fillRect/>
          </a:stretch>
        </p:blipFill>
        <p:spPr bwMode="auto">
          <a:xfrm>
            <a:off x="9724572" y="72574"/>
            <a:ext cx="2220659" cy="22785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71620" y="0"/>
            <a:ext cx="8215371" cy="148838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Региональный проект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«Поддержка семей, имеющих детей»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3" y="241300"/>
            <a:ext cx="2175900" cy="2016224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971516" y="1190616"/>
            <a:ext cx="105851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Утвержден протоколом заседания регионального комитета </a:t>
            </a:r>
          </a:p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от 14.12.2018 года № 2018-2</a:t>
            </a:r>
          </a:p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 действия: с 1 января 2019 года – 31декабря 2024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3401" y="2217342"/>
            <a:ext cx="10071100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в Ярославской области условий 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повышения компетентности родителей обучающихся в вопросах образования и воспитания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том числе для раннего развития детей в возрасте до трех лет, путем предоставления к 2024 году более 115 тысяч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услуг психолого-педагогической, методической и консультативной помощи родителям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(законным представителям) детей, а также гражданам, желающим принять на воспитание в свои семьи детей, оставшихся без попечения родителей..</a:t>
            </a:r>
            <a:endParaRPr lang="ru-RU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8758" y="2574471"/>
            <a:ext cx="1535783" cy="843555"/>
          </a:xfrm>
          <a:custGeom>
            <a:avLst/>
            <a:gdLst>
              <a:gd name="connsiteX0" fmla="*/ 0 w 11537971"/>
              <a:gd name="connsiteY0" fmla="*/ 0 h 534287"/>
              <a:gd name="connsiteX1" fmla="*/ 11537971 w 11537971"/>
              <a:gd name="connsiteY1" fmla="*/ 0 h 534287"/>
              <a:gd name="connsiteX2" fmla="*/ 11537971 w 11537971"/>
              <a:gd name="connsiteY2" fmla="*/ 534287 h 534287"/>
              <a:gd name="connsiteX3" fmla="*/ 0 w 11537971"/>
              <a:gd name="connsiteY3" fmla="*/ 534287 h 534287"/>
              <a:gd name="connsiteX4" fmla="*/ 0 w 11537971"/>
              <a:gd name="connsiteY4" fmla="*/ 0 h 534287"/>
              <a:gd name="connsiteX0" fmla="*/ 266700 w 11537971"/>
              <a:gd name="connsiteY0" fmla="*/ 0 h 534287"/>
              <a:gd name="connsiteX1" fmla="*/ 11537971 w 11537971"/>
              <a:gd name="connsiteY1" fmla="*/ 0 h 534287"/>
              <a:gd name="connsiteX2" fmla="*/ 11537971 w 11537971"/>
              <a:gd name="connsiteY2" fmla="*/ 534287 h 534287"/>
              <a:gd name="connsiteX3" fmla="*/ 0 w 11537971"/>
              <a:gd name="connsiteY3" fmla="*/ 534287 h 534287"/>
              <a:gd name="connsiteX4" fmla="*/ 266700 w 11537971"/>
              <a:gd name="connsiteY4" fmla="*/ 0 h 534287"/>
              <a:gd name="connsiteX0" fmla="*/ 266700 w 11537971"/>
              <a:gd name="connsiteY0" fmla="*/ 0 h 534287"/>
              <a:gd name="connsiteX1" fmla="*/ 11537971 w 11537971"/>
              <a:gd name="connsiteY1" fmla="*/ 0 h 534287"/>
              <a:gd name="connsiteX2" fmla="*/ 11261746 w 11537971"/>
              <a:gd name="connsiteY2" fmla="*/ 534287 h 534287"/>
              <a:gd name="connsiteX3" fmla="*/ 0 w 11537971"/>
              <a:gd name="connsiteY3" fmla="*/ 534287 h 534287"/>
              <a:gd name="connsiteX4" fmla="*/ 266700 w 11537971"/>
              <a:gd name="connsiteY4" fmla="*/ 0 h 53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7971" h="534287">
                <a:moveTo>
                  <a:pt x="266700" y="0"/>
                </a:moveTo>
                <a:lnTo>
                  <a:pt x="11537971" y="0"/>
                </a:lnTo>
                <a:lnTo>
                  <a:pt x="11261746" y="534287"/>
                </a:lnTo>
                <a:lnTo>
                  <a:pt x="0" y="534287"/>
                </a:lnTo>
                <a:lnTo>
                  <a:pt x="2667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90500" y="4464939"/>
            <a:ext cx="1512000" cy="828000"/>
          </a:xfrm>
          <a:custGeom>
            <a:avLst/>
            <a:gdLst>
              <a:gd name="connsiteX0" fmla="*/ 0 w 11537971"/>
              <a:gd name="connsiteY0" fmla="*/ 0 h 534287"/>
              <a:gd name="connsiteX1" fmla="*/ 11537971 w 11537971"/>
              <a:gd name="connsiteY1" fmla="*/ 0 h 534287"/>
              <a:gd name="connsiteX2" fmla="*/ 11537971 w 11537971"/>
              <a:gd name="connsiteY2" fmla="*/ 534287 h 534287"/>
              <a:gd name="connsiteX3" fmla="*/ 0 w 11537971"/>
              <a:gd name="connsiteY3" fmla="*/ 534287 h 534287"/>
              <a:gd name="connsiteX4" fmla="*/ 0 w 11537971"/>
              <a:gd name="connsiteY4" fmla="*/ 0 h 534287"/>
              <a:gd name="connsiteX0" fmla="*/ 266700 w 11537971"/>
              <a:gd name="connsiteY0" fmla="*/ 0 h 534287"/>
              <a:gd name="connsiteX1" fmla="*/ 11537971 w 11537971"/>
              <a:gd name="connsiteY1" fmla="*/ 0 h 534287"/>
              <a:gd name="connsiteX2" fmla="*/ 11537971 w 11537971"/>
              <a:gd name="connsiteY2" fmla="*/ 534287 h 534287"/>
              <a:gd name="connsiteX3" fmla="*/ 0 w 11537971"/>
              <a:gd name="connsiteY3" fmla="*/ 534287 h 534287"/>
              <a:gd name="connsiteX4" fmla="*/ 266700 w 11537971"/>
              <a:gd name="connsiteY4" fmla="*/ 0 h 534287"/>
              <a:gd name="connsiteX0" fmla="*/ 266700 w 11537971"/>
              <a:gd name="connsiteY0" fmla="*/ 0 h 534287"/>
              <a:gd name="connsiteX1" fmla="*/ 11537971 w 11537971"/>
              <a:gd name="connsiteY1" fmla="*/ 0 h 534287"/>
              <a:gd name="connsiteX2" fmla="*/ 11261746 w 11537971"/>
              <a:gd name="connsiteY2" fmla="*/ 534287 h 534287"/>
              <a:gd name="connsiteX3" fmla="*/ 0 w 11537971"/>
              <a:gd name="connsiteY3" fmla="*/ 534287 h 534287"/>
              <a:gd name="connsiteX4" fmla="*/ 266700 w 11537971"/>
              <a:gd name="connsiteY4" fmla="*/ 0 h 53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7971" h="534287">
                <a:moveTo>
                  <a:pt x="266700" y="0"/>
                </a:moveTo>
                <a:lnTo>
                  <a:pt x="11537971" y="0"/>
                </a:lnTo>
                <a:lnTo>
                  <a:pt x="11261746" y="534287"/>
                </a:lnTo>
                <a:lnTo>
                  <a:pt x="0" y="534287"/>
                </a:lnTo>
                <a:lnTo>
                  <a:pt x="2667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1500" y="4089402"/>
            <a:ext cx="9906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Обеспечение 100% доступности психолого-педагогической помощи родителям через расширение сети консультационных служб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882757" y="6206955"/>
            <a:ext cx="9877443" cy="616292"/>
            <a:chOff x="676399" y="930740"/>
            <a:chExt cx="9442485" cy="616292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5400000">
              <a:off x="5089496" y="-3482357"/>
              <a:ext cx="616292" cy="9442485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689100" y="935423"/>
              <a:ext cx="9412400" cy="55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>
                  <a:latin typeface="Times New Roman" pitchFamily="18" charset="0"/>
                  <a:cs typeface="Times New Roman" pitchFamily="18" charset="0"/>
                </a:rPr>
                <a:t>Инвентаризация и последующая интеграция имеющихся информационных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и</a:t>
              </a:r>
              <a:r>
                <a:rPr lang="ru-RU" kern="1200" dirty="0">
                  <a:latin typeface="Times New Roman" pitchFamily="18" charset="0"/>
                  <a:cs typeface="Times New Roman" pitchFamily="18" charset="0"/>
                </a:rPr>
                <a:t> методических ресурсов в области психолого-педагогической помощи родителям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54200" y="5778501"/>
            <a:ext cx="9906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Повышение квалификации педагогических кадров по направлению консультирования родителей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4787901"/>
            <a:ext cx="9906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создание условий для раннего развития детей в возрасте до трех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149063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D7A05-81DB-46A5-98A7-F9BDEEE7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семей, имеющих детей»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FA5FD7-39C3-40CD-94CF-1E1FEBC45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24796" r="13340" b="10442"/>
          <a:stretch/>
        </p:blipFill>
        <p:spPr>
          <a:xfrm>
            <a:off x="274030" y="1527312"/>
            <a:ext cx="8710511" cy="4526647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69831793-2132-49E8-985A-598835FAC8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9766" y="1787057"/>
            <a:ext cx="2843048" cy="295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250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3EEDFEA-000E-4D12-8076-EBC14BBCF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296229"/>
              </p:ext>
            </p:extLst>
          </p:nvPr>
        </p:nvGraphicFramePr>
        <p:xfrm>
          <a:off x="838200" y="1336434"/>
          <a:ext cx="10894255" cy="515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 проблемное поле</a:t>
            </a:r>
          </a:p>
        </p:txBody>
      </p:sp>
    </p:spTree>
    <p:extLst>
      <p:ext uri="{BB962C8B-B14F-4D97-AF65-F5344CB8AC3E}">
        <p14:creationId xmlns:p14="http://schemas.microsoft.com/office/powerpoint/2010/main" val="237877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930" y="1068306"/>
            <a:ext cx="8159261" cy="4642973"/>
          </a:xfrm>
        </p:spPr>
        <p:txBody>
          <a:bodyPr>
            <a:noAutofit/>
          </a:bodyPr>
          <a:lstStyle/>
          <a:p>
            <a:pPr algn="just"/>
            <a:r>
              <a:rPr lang="ru-RU" sz="35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ЦЕЛЬ:</a:t>
            </a:r>
            <a:r>
              <a:rPr lang="ru-RU" sz="35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35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создание условий для раннего развития детей в возрасте до трех лет через реализацию в ДОУ мероприятий психолого-педагогической, методической и консультативной направленности  по оказанию помощи  родителям детей, получающих дошкольное образование в семье, а также гражданам, желающим принять на воспитание детей в свои семьи. </a:t>
            </a:r>
            <a:endParaRPr lang="ru-RU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770537"/>
            <a:ext cx="3400095" cy="2550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2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E9642F1-187A-4D50-BCDC-DA20AF78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792157"/>
            <a:ext cx="11524593" cy="527756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0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Обеспечить доступность психолого-педагогической, методической и консультативной помощи родителям, через организацию работы службы ранней помощи детям, систематическое обновление информационного наполнения и пропаганду функциональных возможностей открытых и общедоступных информационных ресурсов.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Повысить компетентность педагогических кадров по вопросам оказания услуг психолого-педагогической, методической и консультативной помощи родителям (законным представителям) детей.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Организовать сетевое взаимодействие между образовательными учреждениями, оказывающими услуги психолого-педагогической, методической и консультативной помощи родителям (законным представителям) детей.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78" y="0"/>
            <a:ext cx="10515600" cy="647749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Задачи:</a:t>
            </a:r>
            <a:endParaRPr lang="ru-RU" sz="4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B79C818-6B82-47B8-AE9F-3FA8E6A3B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027163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47749"/>
          </a:xfrm>
        </p:spPr>
        <p:txBody>
          <a:bodyPr>
            <a:noAutofit/>
          </a:bodyPr>
          <a:lstStyle/>
          <a:p>
            <a:pPr marL="967740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34208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486F3D3-C26E-4208-A0CF-239A66B1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95" y="909423"/>
            <a:ext cx="6434798" cy="4929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Целевая модель поддержки родителей,</a:t>
            </a:r>
            <a:r>
              <a:rPr lang="ru-RU" sz="3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включающая расширение консультационных услуг по индивидуальным запросам, обеспечивающих получение родителями (законными представителями) детей методической, психолого-педагогической, в том числе диагностической и консультативной помощи на безвозмездной основе.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11" y="223238"/>
            <a:ext cx="10515600" cy="647749"/>
          </a:xfrm>
        </p:spPr>
        <p:txBody>
          <a:bodyPr>
            <a:noAutofit/>
          </a:bodyPr>
          <a:lstStyle/>
          <a:p>
            <a:pPr marL="967740" algn="ctr">
              <a:spcAft>
                <a:spcPts val="0"/>
              </a:spcAft>
            </a:pPr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проекта</a:t>
            </a:r>
            <a:r>
              <a:rPr lang="ru-RU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E0436F-91A8-494D-A9BA-67079FA0C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9578" y="1376327"/>
            <a:ext cx="4462975" cy="44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5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546</TotalTime>
  <Words>863</Words>
  <Application>Microsoft Office PowerPoint</Application>
  <PresentationFormat>Широкоэкранный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Муниципальный проект  «Поддержка семей, имеющих детей»</vt:lpstr>
      <vt:lpstr>Актуальность темы и проблемное поле</vt:lpstr>
      <vt:lpstr>ЦЕЛЬ: создание условий для раннего развития детей в возрасте до трех лет через реализацию в ДОУ мероприятий психолого-педагогической, методической и консультативной направленности  по оказанию помощи  родителям детей, получающих дошкольное образование в семье, а также гражданам, желающим принять на воспитание детей в свои семьи. </vt:lpstr>
      <vt:lpstr>Задачи:</vt:lpstr>
      <vt:lpstr>Ожидаемые результаты проекта</vt:lpstr>
      <vt:lpstr>Продукты проекта </vt:lpstr>
      <vt:lpstr>Презентация PowerPoint</vt:lpstr>
      <vt:lpstr>Продукты проекта </vt:lpstr>
      <vt:lpstr>Аналитические мероприятия </vt:lpstr>
      <vt:lpstr>Организационно- управленческие меры и  мероприятия </vt:lpstr>
      <vt:lpstr>Алгоритм деятельности дошкольного образовательного учреждения по поддержке семей, имеющих детей</vt:lpstr>
      <vt:lpstr>Вариативные форматы и формы оказания услуг</vt:lpstr>
      <vt:lpstr>Оценка эффективности внедрения целевой модели и выполнения целевых показателей </vt:lpstr>
      <vt:lpstr>Национальный проект «Образование»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в ДОУ  основных направлений национального проекта  «Поддержка семей, имеющих детей» </dc:title>
  <dc:creator>Admin</dc:creator>
  <cp:lastModifiedBy>Admin</cp:lastModifiedBy>
  <cp:revision>47</cp:revision>
  <dcterms:created xsi:type="dcterms:W3CDTF">2020-07-24T08:35:52Z</dcterms:created>
  <dcterms:modified xsi:type="dcterms:W3CDTF">2020-08-24T10:10:26Z</dcterms:modified>
</cp:coreProperties>
</file>