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ABE7-BED8-41A6-9EF6-D320879AEF6A}" type="datetimeFigureOut">
              <a:rPr lang="ru-RU" smtClean="0"/>
              <a:t>05.04.2020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B838-8F53-41BB-AA96-CBC1F969F4C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ABE7-BED8-41A6-9EF6-D320879AEF6A}" type="datetimeFigureOut">
              <a:rPr lang="ru-RU" smtClean="0"/>
              <a:t>05.04.2020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B838-8F53-41BB-AA96-CBC1F969F4C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ABE7-BED8-41A6-9EF6-D320879AEF6A}" type="datetimeFigureOut">
              <a:rPr lang="ru-RU" smtClean="0"/>
              <a:t>05.04.2020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B838-8F53-41BB-AA96-CBC1F969F4C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ABE7-BED8-41A6-9EF6-D320879AEF6A}" type="datetimeFigureOut">
              <a:rPr lang="ru-RU" smtClean="0"/>
              <a:t>05.04.2020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B838-8F53-41BB-AA96-CBC1F969F4C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ABE7-BED8-41A6-9EF6-D320879AEF6A}" type="datetimeFigureOut">
              <a:rPr lang="ru-RU" smtClean="0"/>
              <a:t>05.04.2020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B838-8F53-41BB-AA96-CBC1F969F4C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ABE7-BED8-41A6-9EF6-D320879AEF6A}" type="datetimeFigureOut">
              <a:rPr lang="ru-RU" smtClean="0"/>
              <a:t>05.04.2020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B838-8F53-41BB-AA96-CBC1F969F4C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ABE7-BED8-41A6-9EF6-D320879AEF6A}" type="datetimeFigureOut">
              <a:rPr lang="ru-RU" smtClean="0"/>
              <a:t>05.04.2020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B838-8F53-41BB-AA96-CBC1F969F4C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ABE7-BED8-41A6-9EF6-D320879AEF6A}" type="datetimeFigureOut">
              <a:rPr lang="ru-RU" smtClean="0"/>
              <a:t>05.04.2020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B838-8F53-41BB-AA96-CBC1F969F4C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ABE7-BED8-41A6-9EF6-D320879AEF6A}" type="datetimeFigureOut">
              <a:rPr lang="ru-RU" smtClean="0"/>
              <a:t>05.04.2020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B838-8F53-41BB-AA96-CBC1F969F4C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ABE7-BED8-41A6-9EF6-D320879AEF6A}" type="datetimeFigureOut">
              <a:rPr lang="ru-RU" smtClean="0"/>
              <a:t>05.04.2020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B838-8F53-41BB-AA96-CBC1F969F4C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ABE7-BED8-41A6-9EF6-D320879AEF6A}" type="datetimeFigureOut">
              <a:rPr lang="ru-RU" smtClean="0"/>
              <a:t>05.04.2020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B838-8F53-41BB-AA96-CBC1F969F4C2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6A3ABE7-BED8-41A6-9EF6-D320879AEF6A}" type="datetimeFigureOut">
              <a:rPr lang="ru-RU" smtClean="0"/>
              <a:t>05.04.2020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CDBB838-8F53-41BB-AA96-CBC1F969F4C2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sM99Q_6OEk" TargetMode="External"/><Relationship Id="rId2" Type="http://schemas.openxmlformats.org/officeDocument/2006/relationships/hyperlink" Target="https://ok.ru/video/118715960805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5229200"/>
            <a:ext cx="4130686" cy="86142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Выполнили: воспитатели гр.№6</a:t>
            </a:r>
            <a:endParaRPr lang="ru-RU" sz="24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827212"/>
            <a:ext cx="865663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65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949280"/>
            <a:ext cx="8352928" cy="665044"/>
          </a:xfrm>
        </p:spPr>
        <p:txBody>
          <a:bodyPr/>
          <a:lstStyle/>
          <a:p>
            <a:pPr algn="just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хлебопекарнях выпекают не только хлеб, но и разные хлебобулочные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изделия: булки, баранки, пряники, пирожки... 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Gelya\Desktop\хлеб\e6DTJDXCb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24936" cy="576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55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6021288"/>
            <a:ext cx="8280920" cy="648072"/>
          </a:xfrm>
        </p:spPr>
        <p:txBody>
          <a:bodyPr/>
          <a:lstStyle/>
          <a:p>
            <a:pPr algn="just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готовые хлебобулочные изделия развозят по магазинам на продажу, где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их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покупаем. </a:t>
            </a:r>
          </a:p>
        </p:txBody>
      </p:sp>
      <p:pic>
        <p:nvPicPr>
          <p:cNvPr id="9218" name="Picture 2" descr="C:\Users\Gelya\Desktop\хлеб\9jED04Ejo_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71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0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5976664"/>
          </a:xfrm>
        </p:spPr>
        <p:txBody>
          <a:bodyPr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мы и прошли весь долгий путь вместе с хлебом, с зернышка до нашего стола.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получить хлеб, нужно много потрудиться.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 работает, чтобы хлеб пришел к нам на стол.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относился к хлебу с уважением. Хлеб всегда на стол первым ставят. Хлебом – солью гостей встречают.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зря народная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пословица гласит: «Хлеб – всему голова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Золотые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-Хлеб - всему голова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так говорят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Объясню я для ребят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Хлеб - тяжёлый труд людей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бросать его не смей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полях пшеница зреет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Хлебороб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 лелеет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придёт, её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пожнёт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Зерно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мельницу свезёт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Мельник там муки намелет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мешкам её разделит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пекарню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отвезёт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-Пекарь хлеб нам испечёт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Труд, ребята, уважайте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Хлеб под лавку не бросайте!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352928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закрепления материала предлагаем задать ребенку следующие вопросы. 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уборка хлеба?  (жатва)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такие хлеборобы? (люди которые выращивают хлеб)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управляет трактором?  (трактористы)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Комбайном?  (комбайнеры)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работает на сеялках?  (сеяльщики)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хранят зерно?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элеваторе)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выпекает хлеб? (пекарь)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работает пекарь? (хлебопекарни 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хлебозаводы)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знаешь хлебобулочные изделия?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ребенку  самому рассказать путь, который проходит хлеб до нашего стола.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Спросите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раз ребенка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имела ввиду бабушка, говоря, что на поле растет и хлеб, и булки, и баранки с пряниками.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посмотреть вместе с ребенком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«Как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растет хлеб - 09 - По секрету всему свету (Шишкин лес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 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ok.ru/video/1187159608052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www.youtube.com/watch?v=JsM99Q_6OEk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63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8424936" cy="6264696"/>
          </a:xfrm>
        </p:spPr>
        <p:txBody>
          <a:bodyPr>
            <a:normAutofit lnSpcReduction="10000"/>
          </a:bodyPr>
          <a:lstStyle/>
          <a:p>
            <a:pPr indent="355600" algn="just">
              <a:lnSpc>
                <a:spcPct val="11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ребенку послушать рассказ Я. Тайца.</a:t>
            </a:r>
          </a:p>
          <a:p>
            <a:pPr indent="355600"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бабушкой пошли в поле. Колосьев на нем видимо-невидимо. И все немножко усатые. Надя спросила:</a:t>
            </a:r>
          </a:p>
          <a:p>
            <a:pPr indent="355600"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Бабушка, а тут что растет?</a:t>
            </a:r>
          </a:p>
          <a:p>
            <a:pPr indent="355600"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Хлеб, внученька.</a:t>
            </a:r>
          </a:p>
          <a:p>
            <a:pPr indent="355600"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Хлеб? А булки где?</a:t>
            </a:r>
          </a:p>
          <a:p>
            <a:pPr indent="355600"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И булки здесь, внученька.</a:t>
            </a:r>
          </a:p>
          <a:p>
            <a:pPr indent="355600"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А баранки?</a:t>
            </a:r>
          </a:p>
          <a:p>
            <a:pPr indent="355600"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И баранки здесь.</a:t>
            </a:r>
          </a:p>
          <a:p>
            <a:pPr indent="355600"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А пряники?</a:t>
            </a:r>
          </a:p>
          <a:p>
            <a:pPr indent="355600"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И пряники здесь. Все здесь, внученька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Надя смотрит на усатые колосья. Хочет угадать: где тут хлеб, где булки, а где пряники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355600" algn="just">
              <a:lnSpc>
                <a:spcPct val="110000"/>
              </a:lnSpc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Спросите ребенка,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имела ввиду бабушка, говоря, что на поле растет и хлеб, и булки, и баранки с пряниками. Если затрудняется ответить, то спросите его, знает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он откуда к нам домой хлеб приходит. Если ответит: «Покупаем хлеб в магазине». Тогда уточните: «А как он в магазин попадает?» Пригласите ребенка отправится в путешествие, в котором он сможет увидеть путь, который проходит хлеб до нашего стола.</a:t>
            </a:r>
          </a:p>
          <a:p>
            <a:pPr indent="355600" algn="just">
              <a:lnSpc>
                <a:spcPct val="110000"/>
              </a:lnSpc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03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4514" y="5805264"/>
            <a:ext cx="8280920" cy="1008112"/>
          </a:xfrm>
        </p:spPr>
        <p:txBody>
          <a:bodyPr>
            <a:noAutofit/>
          </a:bodyPr>
          <a:lstStyle/>
          <a:p>
            <a:pPr algn="just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(поле) А оно какое?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пустое) 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туда что-нибудь посадить, сначала весной нужно вспахать землю, потом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заборонить, чтобы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 мягким, ровным,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чистым.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трактор не вспашет землю, нужен плуг. Плуг прицепляют к трактору и пашут.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Трактором управляет тракторист.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Gelya\Desktop\хлеб\qxkTqHge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280920" cy="566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41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846" y="5913158"/>
            <a:ext cx="8447626" cy="72008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на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 работают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сеялки. Они сеют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зерно. На них работают сеяльщики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Железные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ящики сеялок наполнены зерном. Сеяльщики следят за тем, чтобы сеялка всегда была полной зерном 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зерна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равномерно сыпались на землю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Gelya\Desktop\хлеб\7SMx9T-vfJ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424936" cy="576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8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093296"/>
            <a:ext cx="8352928" cy="6480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начинает всходить пшеница. Энергию для роста дают солнце, вода и полезные вещества из почвы.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 зерно растет, образуя колоски, а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колосков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зреет зерно.</a:t>
            </a:r>
          </a:p>
        </p:txBody>
      </p:sp>
      <p:pic>
        <p:nvPicPr>
          <p:cNvPr id="3074" name="Picture 2" descr="C:\Users\Gelya\Desktop\хлеб\7VCePT8nC8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52" y="192316"/>
            <a:ext cx="8568952" cy="585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6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080413"/>
            <a:ext cx="8352928" cy="636443"/>
          </a:xfrm>
        </p:spPr>
        <p:txBody>
          <a:bodyPr/>
          <a:lstStyle/>
          <a:p>
            <a:pPr algn="just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начинают убирать урожай.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Хлеборобы (люди которые выращивают хлеб: трактористы, комбайнеры, сеяльщики)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приступают к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жатве (уборка хлеба). Комбайны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выезжают на поля.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комбайне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комбайнер.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Gelya\Desktop\хлеб\_vwg9e4YP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079"/>
            <a:ext cx="8640960" cy="590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7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236" y="6021288"/>
            <a:ext cx="8556124" cy="665044"/>
          </a:xfrm>
        </p:spPr>
        <p:txBody>
          <a:bodyPr/>
          <a:lstStyle/>
          <a:p>
            <a:pPr algn="just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Комбайн большими острыми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ножами срезает колосья, затем молотилками вымолачивает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зерна, эти зерна по специальному длинному рукаву (бункеру) высыпаются в грузовые машины. </a:t>
            </a:r>
          </a:p>
        </p:txBody>
      </p:sp>
      <p:pic>
        <p:nvPicPr>
          <p:cNvPr id="5122" name="Picture 2" descr="C:\Users\Gelya\Desktop\хлеб\zngxL9AhZt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36" y="199359"/>
            <a:ext cx="8556124" cy="585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95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80920" cy="1224136"/>
          </a:xfrm>
        </p:spPr>
        <p:txBody>
          <a:bodyPr/>
          <a:lstStyle/>
          <a:p>
            <a:pPr algn="just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Зерно отвозится в большое зернохранилище, которое называется элеватор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элеваторе зерно хранится в больших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контейнерах.  Там, специальная техника -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машина прочищает зерно от сорняков и мусора. Затем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зерно попадает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сушилку. Самые крупные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зерна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оставляют на хранение, чтобы посеять на следующий год.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4053"/>
            <a:ext cx="5976664" cy="547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46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01208"/>
            <a:ext cx="8496944" cy="1440160"/>
          </a:xfrm>
        </p:spPr>
        <p:txBody>
          <a:bodyPr/>
          <a:lstStyle/>
          <a:p>
            <a:pPr algn="just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муку мололи на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мельнице. Сейчас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муку производят на мукомольном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заводе, где зерно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размалывают в муку с помощью электрических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мельниц.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работает на мукомольном заводе мукомол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Муку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везут на хлебопекарни и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хлебозаводы, там работают пекари. Они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добавляют в муку воду, сахар, соль, дрожжи, масло и с помощью тестомешалки замешивают тесто. Затем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раскладывают в формы и отправляют в печи.</a:t>
            </a:r>
          </a:p>
        </p:txBody>
      </p:sp>
      <p:pic>
        <p:nvPicPr>
          <p:cNvPr id="7170" name="Picture 2" descr="C:\Users\Gelya\Desktop\хлеб\OENYmLezP4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4195"/>
            <a:ext cx="7704856" cy="526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0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250</TotalTime>
  <Words>466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Осенью начинают убирать урожай. Хлеборобы (люди которые выращивают хлеб: трактористы, комбайнеры, сеяльщики) приступают к жатве (уборка хлеба). Комбайны выезжают на поля. На комбайне работает комбайнер.</vt:lpstr>
      <vt:lpstr>Комбайн большими острыми ножами срезает колосья, затем молотилками вымолачивает из них зерна, эти зерна по специальному длинному рукаву (бункеру) высыпаются в грузовые машины. </vt:lpstr>
      <vt:lpstr>Зерно отвозится в большое зернохранилище, которое называется элеватор. На элеваторе зерно хранится в больших контейнерах.  Там, специальная техника - машина прочищает зерно от сорняков и мусора. Затем зерно попадает в сушилку. Самые крупные зерна оставляют на хранение, чтобы посеять на следующий год.</vt:lpstr>
      <vt:lpstr>Раньше муку мололи на мельнице. Сейчас муку производят на мукомольном заводе, где зерно размалывают в муку с помощью электрических мельниц. А работает на мукомольном заводе мукомол. Муку везут на хлебопекарни и хлебозаводы, там работают пекари. Они добавляют в муку воду, сахар, соль, дрожжи, масло и с помощью тестомешалки замешивают тесто. Затем тесто раскладывают в формы и отправляют в печи.</vt:lpstr>
      <vt:lpstr>В хлебопекарнях выпекают не только хлеб, но и разные хлебобулочные изделия: булки, баранки, пряники, пирожки... </vt:lpstr>
      <vt:lpstr>Затем готовые хлебобулочные изделия развозят по магазинам на продажу, где мы их и покупаем. </vt:lpstr>
      <vt:lpstr>Вот мы и прошли весь долгий путь вместе с хлебом, с зернышка до нашего стола.  Чтобы, получить хлеб, нужно много потрудиться.  Много людей работает, чтобы хлеб пришел к нам на стол.  Люди всегда относился к хлебу с уважением. Хлеб всегда на стол первым ставят. Хлебом – солью гостей встречают. Не зря народная пословица гласит: «Хлеб – всему голова». Золотые есть слова -Хлеб - всему голова. Почему так говорят, Объясню я для ребят: Хлеб - тяжёлый труд людей, И бросать его не смей. На полях пшеница зреет, Хлебороб её лелеет, Срок придёт, её пожнёт Зерно на мельницу свезёт. Мельник там муки намелет, По мешкам её разделит, И в пекарню отвезёт -Пекарь хлеб нам испечёт. Труд, ребята, уважайте, Хлеб под лавку не бросайте!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Gelya</dc:creator>
  <cp:lastModifiedBy>Gelya</cp:lastModifiedBy>
  <cp:revision>25</cp:revision>
  <dcterms:created xsi:type="dcterms:W3CDTF">2020-04-04T17:34:17Z</dcterms:created>
  <dcterms:modified xsi:type="dcterms:W3CDTF">2020-04-05T10:04:20Z</dcterms:modified>
</cp:coreProperties>
</file>