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4" r:id="rId10"/>
    <p:sldId id="267" r:id="rId11"/>
    <p:sldId id="268" r:id="rId12"/>
    <p:sldId id="257" r:id="rId13"/>
    <p:sldId id="258" r:id="rId14"/>
    <p:sldId id="259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06084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>Удивительный мир часов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506CFE-8631-4898-8EB0-0C5A130F2DDD}"/>
              </a:ext>
            </a:extLst>
          </p:cNvPr>
          <p:cNvSpPr/>
          <p:nvPr/>
        </p:nvSpPr>
        <p:spPr>
          <a:xfrm>
            <a:off x="6309570" y="6381328"/>
            <a:ext cx="2834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Воспитатель: Попова Е.В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62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kita\Desktop\фото\IMG_20191016_1759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064563" cy="379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28768"/>
            <a:ext cx="9144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effectLst/>
              </a:rPr>
              <a:t>Настольные часы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70984"/>
            <a:ext cx="3465450" cy="260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6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kita\Desktop\фото\IMG_20191010_1743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9810"/>
          <a:stretch/>
        </p:blipFill>
        <p:spPr bwMode="auto">
          <a:xfrm>
            <a:off x="3275856" y="1340768"/>
            <a:ext cx="2934326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Nikita\Desktop\фото\IMG_20191010_174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068960"/>
            <a:ext cx="2311989" cy="308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Nikita\Desktop\фото\IMG_20191010_1745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11" y="3068960"/>
            <a:ext cx="2203977" cy="29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28768"/>
            <a:ext cx="9144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effectLst/>
              </a:rPr>
              <a:t>Настенные часы</a:t>
            </a:r>
          </a:p>
        </p:txBody>
      </p:sp>
    </p:spTree>
    <p:extLst>
      <p:ext uri="{BB962C8B-B14F-4D97-AF65-F5344CB8AC3E}">
        <p14:creationId xmlns:p14="http://schemas.microsoft.com/office/powerpoint/2010/main" val="573539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kita\Desktop\фото\IMG_20191001_101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22870"/>
            <a:ext cx="2520279" cy="189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kita\Desktop\фото\IMG_20191001_110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27"/>
            <a:ext cx="2931790" cy="390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kita\Desktop\фото\IMG_20191001_1107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35823"/>
            <a:ext cx="2880321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3605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rPr>
              <a:t>Пластинография</a:t>
            </a:r>
            <a:r>
              <a:rPr lang="ru-RU" sz="4600" b="1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ru-RU" sz="4600" b="1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rPr>
              <a:t>«Часы </a:t>
            </a:r>
            <a:r>
              <a:rPr lang="ru-RU" sz="4600" b="1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rPr>
              <a:t>фруктово</a:t>
            </a:r>
            <a:r>
              <a:rPr lang="ru-RU" sz="4600" b="1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rPr>
              <a:t> - ягодные»</a:t>
            </a:r>
          </a:p>
        </p:txBody>
      </p:sp>
    </p:spTree>
    <p:extLst>
      <p:ext uri="{BB962C8B-B14F-4D97-AF65-F5344CB8AC3E}">
        <p14:creationId xmlns:p14="http://schemas.microsoft.com/office/powerpoint/2010/main" val="929602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kita\Desktop\фото\IMG_20191009_0716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"/>
          <a:stretch/>
        </p:blipFill>
        <p:spPr bwMode="auto">
          <a:xfrm>
            <a:off x="295275" y="1844824"/>
            <a:ext cx="353264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kita\Desktop\фото\IMG_20191009_071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556792"/>
            <a:ext cx="4892143" cy="36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0360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600" b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Аппликация «Часы кот»</a:t>
            </a:r>
          </a:p>
        </p:txBody>
      </p:sp>
    </p:spTree>
    <p:extLst>
      <p:ext uri="{BB962C8B-B14F-4D97-AF65-F5344CB8AC3E}">
        <p14:creationId xmlns:p14="http://schemas.microsoft.com/office/powerpoint/2010/main" val="308470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360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600" b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Наручные и карманные часы</a:t>
            </a:r>
          </a:p>
        </p:txBody>
      </p:sp>
      <p:pic>
        <p:nvPicPr>
          <p:cNvPr id="12290" name="Picture 2" descr="C:\Users\Nikita\Desktop\фото\IMG_20191016_175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6" y="1120434"/>
            <a:ext cx="3596952" cy="269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Nikita\Desktop\фото\IMG_20191010_174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41900"/>
            <a:ext cx="4736661" cy="355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Nikita\Desktop\фото\IMG_20191016_1759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6" y="3933056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19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kita\Desktop\фото\IMG_20191016_175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21396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Nikita\Desktop\фото\IMG_20191010_1745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723878" cy="496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0360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600" b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Электронные часы</a:t>
            </a:r>
          </a:p>
        </p:txBody>
      </p:sp>
    </p:spTree>
    <p:extLst>
      <p:ext uri="{BB962C8B-B14F-4D97-AF65-F5344CB8AC3E}">
        <p14:creationId xmlns:p14="http://schemas.microsoft.com/office/powerpoint/2010/main" val="2483313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kita\Desktop\фото\IMG_20191010_1746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t="7694" r="1354" b="7445"/>
          <a:stretch/>
        </p:blipFill>
        <p:spPr bwMode="auto">
          <a:xfrm>
            <a:off x="0" y="404664"/>
            <a:ext cx="9190179" cy="598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928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ikita\Desktop\фото\IMG_20191021_071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45" y="418356"/>
            <a:ext cx="451596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Nikita\Desktop\фото\IMG_20191010_174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858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ikita\Desktop\фото\IMG_20191015_074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8746"/>
            <a:ext cx="4032448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Nikita\Desktop\фото\IMG_20191015_074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8747"/>
            <a:ext cx="408391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0360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600" b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Часы из листьев</a:t>
            </a:r>
          </a:p>
        </p:txBody>
      </p:sp>
    </p:spTree>
    <p:extLst>
      <p:ext uri="{BB962C8B-B14F-4D97-AF65-F5344CB8AC3E}">
        <p14:creationId xmlns:p14="http://schemas.microsoft.com/office/powerpoint/2010/main" val="3991714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ikita\Desktop\фото\IMG_20191015_083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275" y="0"/>
            <a:ext cx="5089494" cy="67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Nikita\Desktop\фото\IMG_20191009_0716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0" y="2644155"/>
            <a:ext cx="135015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Nikita\Desktop\фото\IMG_20191009_0717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56" y="4745259"/>
            <a:ext cx="1376519" cy="183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Nikita\Desktop\фото\IMG_20191009_0717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21" y="2572147"/>
            <a:ext cx="145816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Nikita\Desktop\фото\IMG_20191009_0718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02" y="4783799"/>
            <a:ext cx="1347614" cy="179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Users\Nikita\Desktop\фото\IMG_20191009_0718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02" y="556291"/>
            <a:ext cx="1314565" cy="175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C:\Users\Nikita\Desktop\фото\IMG_20191003_1229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5459"/>
            <a:ext cx="1267239" cy="168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72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33189"/>
            <a:ext cx="91805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>Часовщик</a:t>
            </a:r>
          </a:p>
        </p:txBody>
      </p:sp>
      <p:pic>
        <p:nvPicPr>
          <p:cNvPr id="3074" name="Picture 2" descr="C:\Users\Nikita\Desktop\фото\IMG_20191010_174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408391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9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768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>Часы бывают разные</a:t>
            </a:r>
          </a:p>
        </p:txBody>
      </p:sp>
      <p:pic>
        <p:nvPicPr>
          <p:cNvPr id="4098" name="Picture 2" descr="C:\Users\Nikita\Desktop\фото\IMG_20191016_1757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76" y="1187370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1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kita\Desktop\фото\IMG_20191016_175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7526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ikita\Desktop\фото\IMG_20191016_175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71317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Nikita\Desktop\фото\IMG_20191016_1758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17526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764" y="532751"/>
            <a:ext cx="3320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Солнечные часы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4828" y="532751"/>
            <a:ext cx="3082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Песочные часы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9602" y="4725144"/>
            <a:ext cx="286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Водяные часы</a:t>
            </a:r>
          </a:p>
        </p:txBody>
      </p:sp>
    </p:spTree>
    <p:extLst>
      <p:ext uri="{BB962C8B-B14F-4D97-AF65-F5344CB8AC3E}">
        <p14:creationId xmlns:p14="http://schemas.microsoft.com/office/powerpoint/2010/main" val="297075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effectLst/>
              </a:rPr>
              <a:t>Солнечные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effectLst/>
              </a:rPr>
              <a:t>часы</a:t>
            </a:r>
          </a:p>
        </p:txBody>
      </p:sp>
      <p:pic>
        <p:nvPicPr>
          <p:cNvPr id="6146" name="Picture 2" descr="C:\Users\Nikita\Desktop\фото\IMG_20191011_113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29703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ikita\Desktop\фото\IMG_20191011_113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00874"/>
            <a:ext cx="2520280" cy="33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ikita\Desktop\фото\IMG_20191011_113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53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768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effectLst/>
              </a:rPr>
              <a:t>Песочные часы</a:t>
            </a:r>
          </a:p>
        </p:txBody>
      </p:sp>
      <p:pic>
        <p:nvPicPr>
          <p:cNvPr id="7170" name="Picture 2" descr="C:\Users\Nikita\Desktop\фото\IMG_20191018_161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37" y="1340768"/>
            <a:ext cx="4103316" cy="307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ikita\Desktop\фото\IMG_20191017_182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4" y="3661395"/>
            <a:ext cx="2144613" cy="285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Nikita\Desktop\фото\IMG_20191010_174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56992"/>
            <a:ext cx="2427734" cy="3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59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kita\Desktop\фото\IMG_20191016_175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9" y="1196752"/>
            <a:ext cx="3104356" cy="23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Nikita\Desktop\фото\IMG_20191010_174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690268" cy="351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Nikita\Desktop\фото\IMG_20191010_1748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08" y="3741679"/>
            <a:ext cx="2107232" cy="28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8768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effectLst/>
              </a:rPr>
              <a:t>Будильники</a:t>
            </a:r>
          </a:p>
        </p:txBody>
      </p:sp>
    </p:spTree>
    <p:extLst>
      <p:ext uri="{BB962C8B-B14F-4D97-AF65-F5344CB8AC3E}">
        <p14:creationId xmlns:p14="http://schemas.microsoft.com/office/powerpoint/2010/main" val="267689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Nikita\Desktop\фото\IMG_20191016_175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8768"/>
            <a:ext cx="9144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effectLst/>
              </a:rPr>
              <a:t>Напольные часы</a:t>
            </a:r>
          </a:p>
        </p:txBody>
      </p:sp>
    </p:spTree>
    <p:extLst>
      <p:ext uri="{BB962C8B-B14F-4D97-AF65-F5344CB8AC3E}">
        <p14:creationId xmlns:p14="http://schemas.microsoft.com/office/powerpoint/2010/main" val="212393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Nikita\Desktop\фото\IMG_20191016_175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58795"/>
            <a:ext cx="7524328" cy="56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28768"/>
            <a:ext cx="9144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effectLst/>
              </a:rPr>
              <a:t>Часы с кукушкой</a:t>
            </a:r>
          </a:p>
        </p:txBody>
      </p:sp>
    </p:spTree>
    <p:extLst>
      <p:ext uri="{BB962C8B-B14F-4D97-AF65-F5344CB8AC3E}">
        <p14:creationId xmlns:p14="http://schemas.microsoft.com/office/powerpoint/2010/main" val="352413749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</TotalTime>
  <Words>54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Georgia</vt:lpstr>
      <vt:lpstr>Trebuchet MS</vt:lpstr>
      <vt:lpstr>Воздушный поток</vt:lpstr>
      <vt:lpstr>Удивительный мир часов</vt:lpstr>
      <vt:lpstr>Часовщик</vt:lpstr>
      <vt:lpstr>Часы бывают разные</vt:lpstr>
      <vt:lpstr>Презентация PowerPoint</vt:lpstr>
      <vt:lpstr>Солнечные часы</vt:lpstr>
      <vt:lpstr>Песочные часы</vt:lpstr>
      <vt:lpstr>Будильники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Nikita</dc:creator>
  <cp:lastModifiedBy>Nikita</cp:lastModifiedBy>
  <cp:revision>17</cp:revision>
  <dcterms:created xsi:type="dcterms:W3CDTF">2019-10-21T13:07:12Z</dcterms:created>
  <dcterms:modified xsi:type="dcterms:W3CDTF">2023-12-02T18:13:11Z</dcterms:modified>
</cp:coreProperties>
</file>