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4" r:id="rId6"/>
    <p:sldId id="280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38B458-EE6F-4634-9F61-BE8E3091F7C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D57F44-B607-4644-BF11-153D56FD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1641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Технология проблемного обучения с элементами личностно-ориентированного подхода в проектной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question_mark_p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960440" cy="3960440"/>
          </a:xfrm>
          <a:prstGeom prst="rect">
            <a:avLst/>
          </a:prstGeom>
        </p:spPr>
      </p:pic>
      <p:pic>
        <p:nvPicPr>
          <p:cNvPr id="5" name="Рисунок 4" descr="73210721-pink-girl-and-blue-boy-icon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64904"/>
            <a:ext cx="3096344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165304"/>
            <a:ext cx="425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воспитатель </a:t>
            </a:r>
            <a:r>
              <a:rPr lang="ru-RU" dirty="0" smtClean="0"/>
              <a:t>Плетюхина Л.Л.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Под каким созвездием я родился?</a:t>
            </a:r>
            <a:endParaRPr lang="ru-RU" sz="3200" dirty="0"/>
          </a:p>
        </p:txBody>
      </p:sp>
      <p:pic>
        <p:nvPicPr>
          <p:cNvPr id="6" name="Рисунок 5" descr="599bebe5c34ff15e091179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0920" cy="4735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Почему день сменяет ночь?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62834" cy="5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1196752"/>
            <a:ext cx="8668072" cy="50431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/>
              <a:t>Проблемное обучение в детском саду</a:t>
            </a:r>
            <a:r>
              <a:rPr lang="ru-RU" sz="3600" u="sng" dirty="0" smtClean="0"/>
              <a:t> </a:t>
            </a:r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3600" i="1" dirty="0" smtClean="0"/>
              <a:t>- это такая организация взаимодействия с воспитанниками, которая предполагает создание под руководством педагога проблемных вопросов, задач, ситуаций и активную самостоятельную деятельность детей по их разрешению.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4664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Проблемного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Формировать самостоятельную познавательную деятельность;</a:t>
            </a:r>
          </a:p>
          <a:p>
            <a:pPr algn="ctr"/>
            <a:r>
              <a:rPr lang="ru-RU" dirty="0" smtClean="0"/>
              <a:t> Развивать мыслительные способности;</a:t>
            </a:r>
          </a:p>
          <a:p>
            <a:pPr algn="ctr"/>
            <a:r>
              <a:rPr lang="ru-RU" dirty="0" smtClean="0"/>
              <a:t> Воспитывать активную личность.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организации проблемного обучения в ДОУ.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Существуют следующие формы</a:t>
            </a:r>
          </a:p>
          <a:p>
            <a:pPr algn="ctr">
              <a:buNone/>
            </a:pPr>
            <a:r>
              <a:rPr lang="ru-RU" dirty="0" smtClean="0"/>
              <a:t>организации проблемного обучения</a:t>
            </a:r>
          </a:p>
          <a:p>
            <a:pPr lvl="0" algn="ctr"/>
            <a:r>
              <a:rPr lang="ru-RU" b="1" i="1" dirty="0" smtClean="0"/>
              <a:t>Проблемный вопрос</a:t>
            </a:r>
            <a:endParaRPr lang="ru-RU" i="1" dirty="0" smtClean="0"/>
          </a:p>
          <a:p>
            <a:pPr lvl="0" algn="ctr"/>
            <a:r>
              <a:rPr lang="ru-RU" b="1" i="1" dirty="0" smtClean="0"/>
              <a:t>Проблемная задача</a:t>
            </a:r>
            <a:endParaRPr lang="ru-RU" i="1" dirty="0" smtClean="0"/>
          </a:p>
          <a:p>
            <a:pPr lvl="0" algn="ctr"/>
            <a:r>
              <a:rPr lang="ru-RU" b="1" i="1" dirty="0" smtClean="0"/>
              <a:t>Проблемная ситуация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968" y="245380"/>
            <a:ext cx="8400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Проблемное обучение включает несколько этапов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268760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- осознаем проблему, хотим ее решить;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- ищем решение, выдвигаем гипотезы;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- находим решение;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-проверяем.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/>
              <a:t>Личностно-ориентированный подход</a:t>
            </a:r>
            <a:r>
              <a:rPr lang="ru-RU" dirty="0" smtClean="0"/>
              <a:t> – </a:t>
            </a:r>
            <a:r>
              <a:rPr lang="ru-RU" i="1" dirty="0" smtClean="0"/>
              <a:t>основывается на учете индивидуальных особенностей детей, которые рассматриваются как личности, имеющие свои характерные черты, склонности и интересы.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 какой планете можно жить?</a:t>
            </a:r>
            <a:endParaRPr lang="ru-RU" sz="3200" dirty="0"/>
          </a:p>
        </p:txBody>
      </p:sp>
      <p:pic>
        <p:nvPicPr>
          <p:cNvPr id="4" name="Рисунок 3" descr="IMG_1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264363" cy="2448272"/>
          </a:xfrm>
          <a:prstGeom prst="rect">
            <a:avLst/>
          </a:prstGeom>
        </p:spPr>
      </p:pic>
      <p:pic>
        <p:nvPicPr>
          <p:cNvPr id="5" name="Рисунок 4" descr="IMG_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227851" cy="2420888"/>
          </a:xfrm>
          <a:prstGeom prst="rect">
            <a:avLst/>
          </a:prstGeom>
        </p:spPr>
      </p:pic>
      <p:pic>
        <p:nvPicPr>
          <p:cNvPr id="7" name="Рисунок 6" descr="IMG_1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77072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 чем можно полететь в космос?</a:t>
            </a:r>
            <a:endParaRPr lang="ru-RU" sz="3200" dirty="0"/>
          </a:p>
        </p:txBody>
      </p:sp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168352" cy="4730194"/>
          </a:xfrm>
          <a:prstGeom prst="rect">
            <a:avLst/>
          </a:prstGeom>
        </p:spPr>
      </p:pic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322149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116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Трек</vt:lpstr>
      <vt:lpstr>Технология проблемного обучения с элементами личностно-ориентированного подхода в проектной деятельности.  </vt:lpstr>
      <vt:lpstr>Презентация PowerPoint</vt:lpstr>
      <vt:lpstr>Задачи Проблемного обучения </vt:lpstr>
      <vt:lpstr>Формы организации проблемного обучения в ДОУ. </vt:lpstr>
      <vt:lpstr>Презентация PowerPoint</vt:lpstr>
      <vt:lpstr> </vt:lpstr>
      <vt:lpstr>Презентация PowerPoint</vt:lpstr>
      <vt:lpstr>На какой планете можно жить?</vt:lpstr>
      <vt:lpstr>На чем можно полететь в космос?</vt:lpstr>
      <vt:lpstr>Под каким созвездием я родился?</vt:lpstr>
      <vt:lpstr>Почему день сменяет ночь?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проблемного обучения с элементами личностно-ориентированного подхода в проектной деятельности.</dc:title>
  <dc:creator>Пользователь Windows</dc:creator>
  <cp:lastModifiedBy>1</cp:lastModifiedBy>
  <cp:revision>20</cp:revision>
  <dcterms:created xsi:type="dcterms:W3CDTF">2019-02-24T12:40:22Z</dcterms:created>
  <dcterms:modified xsi:type="dcterms:W3CDTF">2019-02-27T09:09:48Z</dcterms:modified>
</cp:coreProperties>
</file>