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3"/>
  </p:handoutMasterIdLst>
  <p:sldIdLst>
    <p:sldId id="258" r:id="rId2"/>
    <p:sldId id="261" r:id="rId3"/>
    <p:sldId id="260" r:id="rId4"/>
    <p:sldId id="262" r:id="rId5"/>
    <p:sldId id="263" r:id="rId6"/>
    <p:sldId id="266" r:id="rId7"/>
    <p:sldId id="265" r:id="rId8"/>
    <p:sldId id="264" r:id="rId9"/>
    <p:sldId id="256" r:id="rId10"/>
    <p:sldId id="257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3DAF2-929D-4B71-95A7-4E54E7EBACF0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A67E9-9165-40A9-AF06-18BC2EE15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03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14DF-99F6-41E0-9C84-27BBF9A13236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3989-A4B6-4B2A-BFDC-96BC80E90C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14DF-99F6-41E0-9C84-27BBF9A13236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3989-A4B6-4B2A-BFDC-96BC80E90C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14DF-99F6-41E0-9C84-27BBF9A13236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3989-A4B6-4B2A-BFDC-96BC80E90C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14DF-99F6-41E0-9C84-27BBF9A13236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3989-A4B6-4B2A-BFDC-96BC80E90C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14DF-99F6-41E0-9C84-27BBF9A13236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3989-A4B6-4B2A-BFDC-96BC80E90C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14DF-99F6-41E0-9C84-27BBF9A13236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3989-A4B6-4B2A-BFDC-96BC80E90C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14DF-99F6-41E0-9C84-27BBF9A13236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3989-A4B6-4B2A-BFDC-96BC80E90C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14DF-99F6-41E0-9C84-27BBF9A13236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3989-A4B6-4B2A-BFDC-96BC80E90C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14DF-99F6-41E0-9C84-27BBF9A13236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3989-A4B6-4B2A-BFDC-96BC80E90C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14DF-99F6-41E0-9C84-27BBF9A13236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3989-A4B6-4B2A-BFDC-96BC80E90C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14DF-99F6-41E0-9C84-27BBF9A13236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3989-A4B6-4B2A-BFDC-96BC80E90C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1314DF-99F6-41E0-9C84-27BBF9A13236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AF3989-A4B6-4B2A-BFDC-96BC80E90C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280920" cy="61206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«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исследовательской деятельности</a:t>
            </a: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кв. категории </a:t>
            </a:r>
          </a:p>
          <a:p>
            <a:pPr algn="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Паскарь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Gelya\Desktop\Новая папка (7)\20190219_1041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0" b="7488"/>
          <a:stretch/>
        </p:blipFill>
        <p:spPr bwMode="auto">
          <a:xfrm>
            <a:off x="1835696" y="1726705"/>
            <a:ext cx="5884757" cy="354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9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lya\Desktop\Новая папка (7)\20190219_1106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012"/>
          <a:stretch/>
        </p:blipFill>
        <p:spPr bwMode="auto">
          <a:xfrm>
            <a:off x="161247" y="620688"/>
            <a:ext cx="4208529" cy="189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elya\Desktop\Новая папка (7)\20190219_1012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r="6319" b="17100"/>
          <a:stretch/>
        </p:blipFill>
        <p:spPr bwMode="auto">
          <a:xfrm>
            <a:off x="4534515" y="283531"/>
            <a:ext cx="4115313" cy="28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elya\Desktop\Новая папка (7)\20190219_1016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1361" y="3139353"/>
            <a:ext cx="4130612" cy="30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elya\Desktop\Новая папка (7)\20190219_1014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65" y="3333694"/>
            <a:ext cx="3827766" cy="287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lya\Desktop\Новая папка (7)\20190219_1019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8262"/>
          <a:stretch/>
        </p:blipFill>
        <p:spPr bwMode="auto">
          <a:xfrm rot="5400000">
            <a:off x="5139594" y="817"/>
            <a:ext cx="2993928" cy="33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elya\Desktop\Новая папка (7)\20190219_1022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3" t="6704" r="11011" b="4682"/>
          <a:stretch/>
        </p:blipFill>
        <p:spPr bwMode="auto">
          <a:xfrm rot="5400000">
            <a:off x="285617" y="599566"/>
            <a:ext cx="396425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elya\Desktop\Новая папка (7)\20190219_1056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0" b="19943"/>
          <a:stretch/>
        </p:blipFill>
        <p:spPr bwMode="auto">
          <a:xfrm rot="10800000">
            <a:off x="251518" y="4479715"/>
            <a:ext cx="4248473" cy="200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Gelya\Desktop\Новая папка (7)\20190219_1307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r="5969"/>
          <a:stretch/>
        </p:blipFill>
        <p:spPr bwMode="auto">
          <a:xfrm rot="10800000">
            <a:off x="4860032" y="3344062"/>
            <a:ext cx="3791764" cy="32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7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496944" cy="6192688"/>
          </a:xfrm>
        </p:spPr>
        <p:txBody>
          <a:bodyPr>
            <a:normAutofit/>
          </a:bodyPr>
          <a:lstStyle/>
          <a:p>
            <a:pPr marL="44450" indent="311150" algn="just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»-конструирование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продуктивной деятельности, основанный на творческом моделировании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широкого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универсальных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»-элементов.</a:t>
            </a:r>
          </a:p>
          <a:p>
            <a:pPr marL="44450" indent="311150" algn="just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 способностей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ребёнок отбирает, отсчитывает необходимые по размеру, цвету, конфигурации детали.</a:t>
            </a:r>
          </a:p>
          <a:p>
            <a:pPr marL="44450" indent="311150" algn="just">
              <a:buNone/>
            </a:pPr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речевых и коммуникационных навыков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ребёнок пополняет словарь новыми словами, в процессе конструирования общается со взрослыми, задаёт конкретные вопросы о различных предметах, уточняет их свойства.</a:t>
            </a:r>
          </a:p>
          <a:p>
            <a:pPr marL="44450" indent="311150" algn="just">
              <a:buNone/>
            </a:pPr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работа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оказывает благотворное воздействие на развитие ребёнка в целом (развивается мелкая моторика, память, внимание, логическое и пространственное мышление, творческие способности и т. д.).</a:t>
            </a:r>
          </a:p>
          <a:p>
            <a:pPr marL="44450" indent="311150" algn="just">
              <a:buNone/>
            </a:pPr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совместная игра с другими детьми и со взрослыми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ребенку стать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организованным, дисциплинированным, целеустремлённым, эмоционально стабильным и работоспособным, таким образом, играет позитивную роль в процессе подготовки ребёнка к школе.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496944" cy="6552728"/>
          </a:xfrm>
        </p:spPr>
        <p:txBody>
          <a:bodyPr numCol="3">
            <a:normAutofit/>
          </a:bodyPr>
          <a:lstStyle/>
          <a:p>
            <a:pPr marL="4572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2–4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используются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»-наборы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крупными элементами и простыми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соединениями деталей.</a:t>
            </a:r>
          </a:p>
          <a:p>
            <a:pPr marL="45720" indent="0" algn="just">
              <a:buNone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группе используются элементы конструктора среднего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размера.</a:t>
            </a:r>
          </a:p>
          <a:p>
            <a:pPr marL="45720" indent="0" algn="just">
              <a:buNone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со старшими дошкольниками можно использовать усложнённые модели из мелких деталей.</a:t>
            </a:r>
          </a:p>
          <a:p>
            <a:pPr marL="4572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ogo1.ru/upload/iblock/4b6/4b6a6dc77f1e165814179b265e3a965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19" y="116632"/>
            <a:ext cx="2088225" cy="208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roductforhomeandgarden.ru/img/1018962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63" y="4646242"/>
            <a:ext cx="2491539" cy="189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kidstore.ru/uploads/toys/original/aa/aa30c969a032fb7c290d248afd33a4e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62" y="2348880"/>
            <a:ext cx="251594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6264696"/>
          </a:xfrm>
        </p:spPr>
        <p:txBody>
          <a:bodyPr numCol="2"/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конструктора «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502920" indent="-457200" algn="just">
              <a:buAutoNum type="arabicPeriod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DUPLO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02920" indent="-457200" algn="just"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 WARS (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Звездные войны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2920" indent="-457200" algn="just">
              <a:buAutoNum type="arabicPeriod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</a:t>
            </a:r>
          </a:p>
          <a:p>
            <a:pPr marL="502920" indent="-457200" algn="just">
              <a:buAutoNum type="arabicPeriod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2209428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3011496" cy="228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53" y="1123607"/>
            <a:ext cx="3267733" cy="180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001516" cy="30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7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568952" cy="6120680"/>
          </a:xfrm>
        </p:spPr>
        <p:txBody>
          <a:bodyPr numCol="2"/>
          <a:lstStyle/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5.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Bionicle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6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Ninja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go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7.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Friends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6991"/>
            <a:ext cx="2495463" cy="248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4" y="3545736"/>
            <a:ext cx="4876427" cy="274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960440" cy="270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9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38735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rgbClr val="C00000"/>
                </a:solidFill>
              </a:rPr>
              <a:t>8.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Железная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дорога: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Железная дорога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Duplo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Железная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дорога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City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74" y="3861048"/>
            <a:ext cx="4842108" cy="272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94470"/>
            <a:ext cx="3785636" cy="284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0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92696"/>
            <a:ext cx="8640960" cy="590465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набор для дошкольных образовательных учреждений «Планета STEAM» от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поощряет природную любознательность детей и их желание создавать, изучать и исследовать мир вокруг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созданный для того, чтобы в процессе игры пробудить в детях природную любознательность и интерес к естественным наукам, технологии, искусству, математике и инженерии, — это практическое решение для знакомства самых юных обучающихся с новыми знаниями и навыками.</a:t>
            </a:r>
          </a:p>
        </p:txBody>
      </p:sp>
    </p:spTree>
    <p:extLst>
      <p:ext uri="{BB962C8B-B14F-4D97-AF65-F5344CB8AC3E}">
        <p14:creationId xmlns:p14="http://schemas.microsoft.com/office/powerpoint/2010/main" val="12316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352928" cy="583264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9.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LEGO EDUCATION «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ПЛАНЕТА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STEAM»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r="9755"/>
          <a:stretch/>
        </p:blipFill>
        <p:spPr bwMode="auto">
          <a:xfrm>
            <a:off x="323528" y="1052736"/>
            <a:ext cx="8601491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3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lya\Desktop\Новая папка (7)\20190219_1029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3"/>
          <a:stretch/>
        </p:blipFill>
        <p:spPr bwMode="auto">
          <a:xfrm>
            <a:off x="325494" y="233273"/>
            <a:ext cx="3886465" cy="321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elya\Desktop\Новая папка (7)\20190219_1030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r="9522" b="6500"/>
          <a:stretch/>
        </p:blipFill>
        <p:spPr bwMode="auto">
          <a:xfrm>
            <a:off x="4932039" y="233273"/>
            <a:ext cx="3600401" cy="32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elya\Desktop\Новая папка (7)\20190219_103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/>
          <a:stretch/>
        </p:blipFill>
        <p:spPr bwMode="auto">
          <a:xfrm>
            <a:off x="318591" y="3645024"/>
            <a:ext cx="3392257" cy="306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elya\Desktop\Новая папка (7)\20190219_1108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5" b="14987"/>
          <a:stretch/>
        </p:blipFill>
        <p:spPr bwMode="auto">
          <a:xfrm>
            <a:off x="3923928" y="3933055"/>
            <a:ext cx="4920232" cy="225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420</TotalTime>
  <Words>314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«Вес. Масса.»</dc:title>
  <dc:creator>Gelya</dc:creator>
  <cp:lastModifiedBy>Gelya</cp:lastModifiedBy>
  <cp:revision>26</cp:revision>
  <dcterms:created xsi:type="dcterms:W3CDTF">2019-02-19T14:04:27Z</dcterms:created>
  <dcterms:modified xsi:type="dcterms:W3CDTF">2019-02-27T07:56:33Z</dcterms:modified>
</cp:coreProperties>
</file>