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3" r:id="rId6"/>
    <p:sldId id="258" r:id="rId7"/>
    <p:sldId id="260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524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ртинки\CufQXWRXYAE0M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8345818" cy="57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5819" y="19943"/>
            <a:ext cx="296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Ярославль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6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lya\Desktop\ярославль\planetariy-centra-tereshkov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8718678" cy="58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5918" y="14285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Ярославский планетарий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39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lya\Desktop\ярославль\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7415236" cy="59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290" y="14285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 юного зрителя - ТЮЗ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94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lya\Desktop\ярославль\regnum_picture_1521034938881758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691069"/>
            <a:ext cx="7786742" cy="59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422" y="14285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Колесо обозрения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9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lya\Desktop\ярославль\08d0d5fb0346956fb36025da172d98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8617166" cy="57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 «Вечный огонь»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49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lya\Desktop\ярославль\IMG_5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8178132" cy="58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298" y="14285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Церковь Ильи Пророка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7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\Pamyatnik-YAroslavu-Mudro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29128" cy="58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5918" y="142852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 Ярославу Мудрому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0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1481564813_1_yaroslavl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306785" cy="55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8315" y="157916"/>
            <a:ext cx="2779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Герб Ярославля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34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\498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69440" cy="54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480" y="357166"/>
            <a:ext cx="566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Беседка на Волжской набережной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47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артинки\DnXR2aNXoAAXF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47248" cy="52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8367" y="404663"/>
            <a:ext cx="417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 имени Ф. Волкова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85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\oktyabr_mos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5172" y="26186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Октябрьский мост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4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\1525621452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73077" cy="5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546" y="285728"/>
            <a:ext cx="4270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Детская железная дорога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48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артинки\2bb1db8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460432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7455" y="81498"/>
            <a:ext cx="372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Ярославский зоопарк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3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lya\Desktop\ярославль\644x360px-Yaroslavskiy_gosudarstvennyy_cirk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64" y="857232"/>
            <a:ext cx="8817831" cy="49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298" y="21429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Ярославский цирк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183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6</cp:revision>
  <dcterms:created xsi:type="dcterms:W3CDTF">2019-11-21T16:56:18Z</dcterms:created>
  <dcterms:modified xsi:type="dcterms:W3CDTF">2019-12-27T08:29:42Z</dcterms:modified>
</cp:coreProperties>
</file>