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78" r:id="rId9"/>
    <p:sldId id="280" r:id="rId10"/>
    <p:sldId id="281" r:id="rId11"/>
    <p:sldId id="272" r:id="rId12"/>
    <p:sldId id="271" r:id="rId13"/>
    <p:sldId id="273" r:id="rId14"/>
    <p:sldId id="267" r:id="rId15"/>
    <p:sldId id="279" r:id="rId16"/>
    <p:sldId id="274" r:id="rId17"/>
    <p:sldId id="275" r:id="rId18"/>
    <p:sldId id="285" r:id="rId19"/>
    <p:sldId id="268" r:id="rId20"/>
    <p:sldId id="270" r:id="rId21"/>
    <p:sldId id="269" r:id="rId22"/>
    <p:sldId id="277" r:id="rId23"/>
    <p:sldId id="282" r:id="rId24"/>
    <p:sldId id="283" r:id="rId25"/>
    <p:sldId id="284" r:id="rId26"/>
    <p:sldId id="287" r:id="rId27"/>
    <p:sldId id="286" r:id="rId28"/>
    <p:sldId id="293" r:id="rId29"/>
    <p:sldId id="289" r:id="rId30"/>
    <p:sldId id="290" r:id="rId31"/>
    <p:sldId id="291" r:id="rId32"/>
    <p:sldId id="292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E10A-7773-45CC-AD00-8C708AFF167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A398-997C-430F-A23B-50C248BD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A398-997C-430F-A23B-50C248BDE4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A398-997C-430F-A23B-50C248BDE4A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16C860-C651-4C27-8495-C836163FAEC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97FF6C-80C2-41FC-A9F9-51C2BFBC2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47664" y="4797151"/>
            <a:ext cx="6400800" cy="909815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воспитатель МДОУ № 101 Маврина Е.Ю.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Коллекционирование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94692"/>
            <a:ext cx="882047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среднем возрасте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объекты собирательства становятся более концентрированными вокруг интересующей ребенка темы. И связано это с проявлением первых познавательных предпочтений детей, (фигурки из киндер – сюрпризов, камушки, ракушки, листики, фантики от конфет, модельные машинки, магниты на холодильник, игрушки, наклейки).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развитием индивидуальных познавательных интересов детское увлечение приобретает вид коллекционирования. Ребенок собирает, изучает, систематизирует интересующие объекты, многократно возвращается к ним, любуется, рассматривает, демонстрирует (сверстникам, друзьям, взрослым) отдельные экспонаты «коллекции».  Коллекции могут быть самыми разнообразными по тематике. Это темы, связанные: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 живой природой (мир растений, животных);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не живой природой (виды минералов (камни), виды местности (природные ландшафты)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 явлениями социальной жизни (виды строительных сооружений, профессий, транспорта)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431825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сегодняшний день существует несколько наиболее распространенных видов коллекционирования: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киноклефилия: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собирание очень маленьких по размеру игрушек.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легофилия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собирание игрушек и конструкторов, выпускаемых под брендом Lego.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плангонология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собирание разных кукол.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филолидия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собирание упаковок.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филателия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собирание почтовых марок.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бонистика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собирание различных денежных купюр, напечатанных на бумаге.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нумизматика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собирание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монет.</a:t>
            </a:r>
          </a:p>
        </p:txBody>
      </p:sp>
      <p:pic>
        <p:nvPicPr>
          <p:cNvPr id="3" name="Рисунок 2" descr="333333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293096"/>
            <a:ext cx="4464496" cy="231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более понятными будут несколько иные предметы для  коллекционирования: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Книжки, открытки, магнитики с картинками, листья и цветочки для гербария, модели машин, диски с песнями и т.п.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лишь немногое из того, что нравится собирать детям. Коллекционировать можно самые разные предметы: главное, чтобы это нравилось детям, было им понятно и близко, а также обогащало их понимание окружающего мира</a:t>
            </a:r>
            <a:endParaRPr lang="ru-RU" sz="2400" dirty="0"/>
          </a:p>
        </p:txBody>
      </p:sp>
      <p:pic>
        <p:nvPicPr>
          <p:cNvPr id="3" name="Рисунок 2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05064"/>
            <a:ext cx="4104456" cy="247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37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нашей группе дети  тоже  имеют   домашние коллекции и  с удовольствием их демонстрируют,  принося их в детский сад!</a:t>
            </a:r>
          </a:p>
        </p:txBody>
      </p:sp>
      <p:pic>
        <p:nvPicPr>
          <p:cNvPr id="4" name="Рисунок 3" descr="IMG_20190124_084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667811" cy="3744416"/>
          </a:xfrm>
          <a:prstGeom prst="rect">
            <a:avLst/>
          </a:prstGeom>
        </p:spPr>
      </p:pic>
      <p:pic>
        <p:nvPicPr>
          <p:cNvPr id="5" name="Рисунок 4" descr="IMG_20190125_143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3492388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4127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Коллекция « прилипал» </a:t>
            </a:r>
          </a:p>
          <a:p>
            <a:r>
              <a:rPr lang="ru-RU" dirty="0" smtClean="0"/>
              <a:t>     Смирнова Гриши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412776"/>
            <a:ext cx="277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Коллекция « кукол </a:t>
            </a:r>
            <a:r>
              <a:rPr lang="ru-RU" dirty="0" err="1" smtClean="0"/>
              <a:t>Лол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Тружниковой</a:t>
            </a:r>
            <a:r>
              <a:rPr lang="ru-RU" dirty="0" smtClean="0"/>
              <a:t> Аси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1032" y="24878"/>
            <a:ext cx="8461448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Требования к работе с коллекциями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собирать коллекции  целесообразнее совместно со взрослыми, которые могут повлиять на содержание, эстетичность и   развивающую направленность экспонатов;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выбирать тему коллекции лучше исходя из интересов ребенка.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к тематическому содержанию коллекций: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объекты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должны соответствовать возрастным особенностям  восприятия детей, быть доступны  для  понимания;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чем богаче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тем выше ее развивающий компонент;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учет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особенностей  детей (коллекции для девочек и коллекции для мальчиков);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учет  возрастных  особенностей  детей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 объекты  коллекции  должны  быть  безопасны  с  гигиенической стороны и не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травмоопасны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 работе с ними;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учет природоохранного аспекта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данное требование относится к природным объектам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относятся к редким или занесенным в Красную книгу видам (растения, либо к объектам при сборе которых наносится вред природе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(ломание веток деревьев, вырывание растений с корнями и т. д.)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 выработать ряд правил при обращении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коллекциями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у детей бережное отношение к предметам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вместе с детьми обсудить правила обращения с предметами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должны понимать, что это не обычные игрушки, а экспонаты, которые надо рассматривать, любоваться ими, и в то же время нельзя делать их неприкасаемыми, тогда дети потеряют интерес к ним.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-продумать, как организовать взаимодействие детей с предметами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должны иметь возможность не только рассматривать, но и перебирать вещи, по-своему их располагать.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группе нужно определить место для хранения коллекции она должна быть доступна для детей, чтобы в любой момент ребенок имел возможность полюбоваться предметами, пообщаться со сверстниками .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своей группе мы  создали такие условия для хранения коллекций.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1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960439" cy="3816424"/>
          </a:xfrm>
          <a:prstGeom prst="rect">
            <a:avLst/>
          </a:prstGeom>
        </p:spPr>
      </p:pic>
      <p:pic>
        <p:nvPicPr>
          <p:cNvPr id="6" name="Рисунок 5" descr="IMG_20190125_185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3960440" cy="381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1187624" y="2296906"/>
            <a:ext cx="22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коллекция камней 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724126" y="2272226"/>
            <a:ext cx="229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коллекция  значков 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348880"/>
            <a:ext cx="2643758" cy="4320480"/>
          </a:xfrm>
          <a:prstGeom prst="rect">
            <a:avLst/>
          </a:prstGeom>
        </p:spPr>
      </p:pic>
      <p:pic>
        <p:nvPicPr>
          <p:cNvPr id="3" name="Рисунок 2" descr="IMG_20190124_15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2656"/>
            <a:ext cx="2355726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3933056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Коллекция спилов деревьев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77281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Коллекция камней -талисманов</a:t>
            </a:r>
            <a:endParaRPr lang="ru-RU" i="1" dirty="0"/>
          </a:p>
        </p:txBody>
      </p:sp>
      <p:pic>
        <p:nvPicPr>
          <p:cNvPr id="6" name="Рисунок 5" descr="IMG_20190124_150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2952328" cy="3645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2348880"/>
            <a:ext cx="245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Коллекция ракушек</a:t>
            </a:r>
            <a:endParaRPr lang="ru-RU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129_132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41682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Коллекция насекомых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56303"/>
            <a:ext cx="961256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Этапы работы с коллекцией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педагогической работы с коллекцией проводится в три этапа: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накопление запаса конкретных представлений о коллекционировании у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детей и родителей;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индивидуальные беседы с детьми по выявлению интересов и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потребностей;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 – основной: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побуждение детей к получению информации об объектах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коллекционирования;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чтение художественно познавательной литературы, энциклопедий;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включение коллекций в организацию совместной деятельности с детьми;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работа по формированию у детей бережного отношения к коллекции.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организация выставок коллекций; выставок творческих работ детей;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презентация отдельных экспонатов коллекций или коллекции в целом;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Коллекционирование- одно из древнейших увлечений человека , которое всегда связывалось с собиранием предметов , не имеющих прямого практического использования , но вызывающих к размышлению. Первобытный охотник  собирал медвежьи или волчьи клыки, перья, позже люди стали собирать монеты, марки, книги, открытки, живопись.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515285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Возможные формы работы с детьми: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Групповая (фронтальная);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Подгрупповая (небольшими группами по интересам);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Индивидуальная;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с детьми в рамках коллекционирования может осуществляться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режимные моменты (утренние часы приема, во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минут ожидания, в вечернее время)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непосредственно образовательной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(образовательные ситуации, проекты)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самостоятельной деятельности детей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/>
              <a:t>И самое главное коллекция не должна лежать, она должна «работать»!!!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828287"/>
            <a:ext cx="89644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Коллекцию в целом и отдельные объекты коллекции могут использоваться в различных видах детской деятельности: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познавательных процессов (сравнение,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классификация, систематизации)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игры-викторины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дидактические игры, сюжетно-ролевые игры,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театрализованные игры;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реализация различных детских проектов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тематические беседы, составление и отгадывание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загадок,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публичная презентация коллекции , умение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устанавливать контакты со сверстниками, со взрослыми в рамках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коллекцией;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Трудовая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при оформлении коллекции и размещении объектов, ручной труд;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Художественная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изготовление различных продуктов детского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творчества (рисунки, аппликация, макеты, конструирование и т. 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434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коллекция может быть использована в качестве развивающей речевой среды, способствующей выполнять следующие 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многообразии окружающего мира, предлагая для рассматривания экспонаты коллекций, выставок,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осуществлять словарную работу, обогащать речевой словарь существительными, обозначающими предметы из бытового окружения, прилагательными, характеризующими свойствами и качества предметов (например:  предметы коллекции – собаки, лошади, коровы – сделаны из разных материалов: ткани, меха, пластмассы, дерева, бумаги и др.)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знакомить со способами образования слов, упражнять в образовании однокоренных слов (медведь, медведица, медвежонок, медвежий).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очень увлекательной форме,    разумно организованное коллекционирование,    воспитывает культуру познания,     развивает познавательные умения,    формирует у детей представления о значимости коллекций.   В процессе коллекционирования используются методы и приемы, ориентированные на развитие у детей умений замечать новое, неизвестное, задавать вопросы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!!!!!!!!!!!!!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71500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92696"/>
            <a:ext cx="774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Приложение – ностальгия………..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820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детей в СССР увлеченно занимались коллекционированием. Собирали все, начиная с гербариев и марок, продолжая открытками и фантиками от конфет и шоколадок,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календариками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значками, спичечными коробками, переводными картинками, завершая апофеозом хлынувших в страну диковинных баночек и коробочек, крышек от бутылок, жвачек с вкладышами и наклейками,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мультяшными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значками и фишками,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постерами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звезд. И я не стала исключением….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это было настоящим сокровищем, которым мы очень дорожили, бережно храня его в альбомах и картонных коробках в специально отведенном месте. Это состояние  перешло и  в  современное время. У меня дома имеются и сейчас различные коллекции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yCollages (8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680520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422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Коллекция   игрушек из стекла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90202_232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4104456" cy="4248472"/>
          </a:xfrm>
          <a:prstGeom prst="rect">
            <a:avLst/>
          </a:prstGeom>
        </p:spPr>
      </p:pic>
      <p:sp>
        <p:nvSpPr>
          <p:cNvPr id="10" name="Сердце 9"/>
          <p:cNvSpPr/>
          <p:nvPr/>
        </p:nvSpPr>
        <p:spPr>
          <a:xfrm>
            <a:off x="5868144" y="548680"/>
            <a:ext cx="1728192" cy="16344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Коллекция     « Памятные  монеты  России»</a:t>
            </a:r>
            <a:endParaRPr lang="ru-RU" dirty="0"/>
          </a:p>
        </p:txBody>
      </p:sp>
      <p:pic>
        <p:nvPicPr>
          <p:cNvPr id="5" name="Рисунок 4" descr="MyCollages (8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40960" cy="5688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29013" y="3501008"/>
            <a:ext cx="168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нумизматика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А  это домашние коллекции  Нины Владимировны</a:t>
            </a:r>
            <a:endParaRPr lang="ru-RU" dirty="0"/>
          </a:p>
        </p:txBody>
      </p:sp>
      <p:pic>
        <p:nvPicPr>
          <p:cNvPr id="3" name="Рисунок 2" descr="IMG_20190131_131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176464" cy="4968552"/>
          </a:xfrm>
          <a:prstGeom prst="rect">
            <a:avLst/>
          </a:prstGeom>
        </p:spPr>
      </p:pic>
      <p:pic>
        <p:nvPicPr>
          <p:cNvPr id="4" name="Рисунок 3" descr="IMG_20190129_13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335" y="1628800"/>
            <a:ext cx="4125633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0527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«  Дамы эпохи»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07496" y="10527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«Кристаллы» - коллекция миниатюр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6165304"/>
            <a:ext cx="244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плангонология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о интерес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2875"/>
            <a:ext cx="8712968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коллекционирования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  развитие познавательной     активности   (интерес и деятельность)  детей  дошкольного возраста путём создания коллекции.</a:t>
            </a:r>
            <a:endParaRPr lang="ru-RU" sz="2800" dirty="0"/>
          </a:p>
        </p:txBody>
      </p:sp>
      <p:pic>
        <p:nvPicPr>
          <p:cNvPr id="5" name="Рисунок 4" descr="коллек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61662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лан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ш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и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300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017-017-Spasibo-za-vnim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124744"/>
            <a:ext cx="4729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82047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коллекционирования: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формировать умение наблюдать, сравнивать,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анализировать и делать выводы;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умение классифицировать, группировать, обобщать;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развивать познавательный интерес и потребности,  любознательность;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расширять кругозор воспитанников;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богащать и активизировать  словарь 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ормировать  бережное  отношение к хранению коллекции;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ктивизировать участие родителей в образовательном процессе.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Актуальность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дошкольном возрасте формируется познавательная активность и исследовательский интерес. У ребенка природой заложено желание к поиску, а коллекционирование это всегда поиск, а не покупка готового набора.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рекомендует коллекционирование, как одну из новых форм работы с детьми.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том, что коллекционирование - одна из эффективнейших форм нетрадиционного обучения дошкольников, позволяющая углублять познавательные интересы детей. Занятия коллекционированием не требуют больших материальных и физических затрат, ведь коллекционировать можно все, что угодно. Дети, которые занимаются осознанным собиранием чего-либо более общительны, любознательны, умеют добиваться своей цели.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04959"/>
            <a:ext cx="87484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Сформированность  представлений детей об объектах окружающего мира по теме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Проявление у детей активности, инициативности, творческих способностей в различных видах детской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детей сравнивать, анализировать, обобщать, классифицировать, логически обосновывать свои мысли;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Проявление активности родителей в образовательном процессе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(по созданию и презентации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коллекций детей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уровня удовлетворенности  родителей организацией образовательного процесса.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064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коллекционирования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Коллективные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это  коллекции , собранные в группе  с помощью воспитателей, детей и родителей. Инициатором  групповых коллекций выступает педагог.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Домашние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коллекции собранные дома или с помощью родителей .Хранятся они дома  и дети приносят их в детский сад для временной выставки.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детские сокровищницы, в них собраны самые разнообразные вещи, причём каждая из этих вещей имеет огромную ценность и значимость для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92170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 коллекции определяются разными мотивами, поэтому можно условно выделить несколько видов коллекций: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эмоциональные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отмечаются быстрым началом и быстрым угасанием к интересу коллекции;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отражают устойчивые познавательные интересы конкретных детей 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форма проявления социальных потребностей, особенно в старшем дошкольном возрасте;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временные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коллекции, собранные на определенные темы, на короткое время;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длительные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коллекции природного материала, бумаги, тканей, фантиков , открыток, фотографий и т.д., экспонаты которых можно трогать, нюхать ,рассматривать.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дошкольном возрасте коллекционирование проходит свой путь развития.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младшем возрасте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наблюдается чистое «собирательство», которое лежит в основе будущего коллекционирования. И если сравнивать «сокровищницы» малышей 3 лет, то можно обнаружить у мальчиков: машинки, пружинки, колесики, а у девочек это куколки, заколки, резинки, пузыречки. Ярких проявлений индивидуальности нет, но при этом хорошо просматривается половая принадлежность.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868</TotalTime>
  <Words>1629</Words>
  <Application>Microsoft Office PowerPoint</Application>
  <PresentationFormat>Экран (4:3)</PresentationFormat>
  <Paragraphs>143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Коллекционирование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Коллекционирование</dc:title>
  <dc:creator>149611</dc:creator>
  <cp:lastModifiedBy>149611</cp:lastModifiedBy>
  <cp:revision>83</cp:revision>
  <dcterms:created xsi:type="dcterms:W3CDTF">2019-01-22T20:14:57Z</dcterms:created>
  <dcterms:modified xsi:type="dcterms:W3CDTF">2019-02-05T19:50:37Z</dcterms:modified>
</cp:coreProperties>
</file>