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59" r:id="rId7"/>
    <p:sldId id="262" r:id="rId8"/>
    <p:sldId id="261" r:id="rId9"/>
    <p:sldId id="264" r:id="rId10"/>
    <p:sldId id="268" r:id="rId11"/>
    <p:sldId id="267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EE9D-E5D7-4D19-87AC-C36D636C840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119-3D25-4FFC-BAA3-7401337A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1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EE9D-E5D7-4D19-87AC-C36D636C840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119-3D25-4FFC-BAA3-7401337A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8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EE9D-E5D7-4D19-87AC-C36D636C840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119-3D25-4FFC-BAA3-7401337A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0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EE9D-E5D7-4D19-87AC-C36D636C840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119-3D25-4FFC-BAA3-7401337A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8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EE9D-E5D7-4D19-87AC-C36D636C840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119-3D25-4FFC-BAA3-7401337A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6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EE9D-E5D7-4D19-87AC-C36D636C840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119-3D25-4FFC-BAA3-7401337A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4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EE9D-E5D7-4D19-87AC-C36D636C840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119-3D25-4FFC-BAA3-7401337A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6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EE9D-E5D7-4D19-87AC-C36D636C840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119-3D25-4FFC-BAA3-7401337A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2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EE9D-E5D7-4D19-87AC-C36D636C840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119-3D25-4FFC-BAA3-7401337A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5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EE9D-E5D7-4D19-87AC-C36D636C840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119-3D25-4FFC-BAA3-7401337A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EE9D-E5D7-4D19-87AC-C36D636C840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C119-3D25-4FFC-BAA3-7401337A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7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EE9D-E5D7-4D19-87AC-C36D636C840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FC119-3D25-4FFC-BAA3-7401337A1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1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971600" y="1700808"/>
            <a:ext cx="7486600" cy="4296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7448872" cy="1728192"/>
          </a:xfrm>
        </p:spPr>
        <p:txBody>
          <a:bodyPr>
            <a:normAutofit/>
          </a:bodyPr>
          <a:lstStyle/>
          <a:p>
            <a:pPr algn="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воспитатели группы№ 4: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Истомина Э.А.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Федотова В.Д.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395536" y="980728"/>
            <a:ext cx="8136904" cy="338928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«Театральная  деятельность - как средство развития речи у детей младшего дошкольного возраста»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793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101»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1860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Ярославль, 2021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251518" y="116632"/>
            <a:ext cx="8478713" cy="1080120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Плоскостной театр на палочках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7"/>
          <a:stretch/>
        </p:blipFill>
        <p:spPr>
          <a:xfrm>
            <a:off x="185871" y="1340768"/>
            <a:ext cx="2915816" cy="3433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69" y="3896625"/>
            <a:ext cx="2195607" cy="2928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6" r="4525" b="4200"/>
          <a:stretch/>
        </p:blipFill>
        <p:spPr>
          <a:xfrm>
            <a:off x="4355976" y="2162851"/>
            <a:ext cx="4721816" cy="3198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20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179512" y="168215"/>
            <a:ext cx="8568952" cy="2180665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театральном центре множество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декораций и атрибутов к играм-спектаклям,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позволяет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 детях исследовательский интерес, любознательность, творческую инициативу.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536504" cy="3402378"/>
          </a:xfrm>
          <a:prstGeom prst="round2DiagRect">
            <a:avLst>
              <a:gd name="adj1" fmla="val 16667"/>
              <a:gd name="adj2" fmla="val 351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04" y="3284984"/>
            <a:ext cx="45720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38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323528" y="116632"/>
            <a:ext cx="8424936" cy="3096344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театральный центр не был бы таким богатым, полноценным, разнообразным, насыщенным без помощи родителей, которые принимали активное участие, были заинтересованы в развитии творческой активности детей, активизации  и обогащения речи детей, увеличения словарного запаса. За что, мы им выражаем благодарность и признательность.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37778" r="4326"/>
          <a:stretch/>
        </p:blipFill>
        <p:spPr>
          <a:xfrm>
            <a:off x="1365176" y="3215355"/>
            <a:ext cx="6696744" cy="3487351"/>
          </a:xfrm>
          <a:prstGeom prst="round2DiagRect">
            <a:avLst>
              <a:gd name="adj1" fmla="val 16667"/>
              <a:gd name="adj2" fmla="val 42857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1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39952" y="116632"/>
            <a:ext cx="4824536" cy="66247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мы можем сделать вывод, что целенаправленная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планомерная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развитию, обогащению, активизации речи детей и творческих способностей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показала, что театрализованная деятельность с детьми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дошкольного возраста является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эффективным способом воздействия на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8" y="974513"/>
            <a:ext cx="4009374" cy="534583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25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78621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– это волшебный край,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ребенок радуется играя,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игре он познает мир!»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С.И. Мерзлякова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536504" cy="3398551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68" y="3284984"/>
            <a:ext cx="4427984" cy="3317253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343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904656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ребенка с самого его рождения присутствует сказка со своими добрыми и злыми героями, превращениями, волшебными сюжетами. Они просты и понятны детям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образы героев сказок становятся  неотъемлемой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жизни каждого ребенка.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9344" y="3501008"/>
            <a:ext cx="590465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театра – это и есть страна доброй сказки, игра вымысла и реальности, красок и света, слов, музыки и звуков. Театр – это один из самых демократичных и доступных для детского восприятия видов искусства. Благодаря театру ребенок познает мир не только умом, но и сердцем.</a:t>
            </a:r>
            <a:endParaRPr lang="ru-RU" sz="27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84" y="144018"/>
            <a:ext cx="2517743" cy="3356990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3168352" cy="2373591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0578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68183"/>
            <a:ext cx="8640960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 театральной деятельностью помогают развить интересы и способности детей, способствуют общему развитию, проявлению любознательности. Занятия театральной деятельностью учат ребёнка точно формулировать свои мысли, точно чувствовать и познавать окружающий мир.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2"/>
          <a:stretch/>
        </p:blipFill>
        <p:spPr>
          <a:xfrm>
            <a:off x="1457654" y="2985733"/>
            <a:ext cx="6228692" cy="3774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83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5112568" cy="6480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главная цель, которую мы преследуем, чтобы в процессе театрализованной игры активизировался словарь ребенка, совершенствовалась звуковая культура речи, ее интонационный строй. </a:t>
            </a:r>
          </a:p>
          <a:p>
            <a:pPr algn="just"/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Исполняемая роль, произносимые реплики ставят ребенка перед необходимостью ясно, четко, понятно изъясняться. У него улучшается диалогическая речь, ее грамматический строй.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9394"/>
          <a:stretch/>
        </p:blipFill>
        <p:spPr>
          <a:xfrm>
            <a:off x="5763704" y="188640"/>
            <a:ext cx="3290825" cy="340786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2"/>
          <a:stretch/>
        </p:blipFill>
        <p:spPr>
          <a:xfrm>
            <a:off x="5076056" y="3306472"/>
            <a:ext cx="2909360" cy="34368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355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188640"/>
            <a:ext cx="8784976" cy="12241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театральном центре присутствуют разнообразные виды театров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 b="4269"/>
          <a:stretch/>
        </p:blipFill>
        <p:spPr>
          <a:xfrm>
            <a:off x="2395840" y="1628800"/>
            <a:ext cx="4401198" cy="5018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620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251518" y="116632"/>
            <a:ext cx="8478713" cy="1080120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14545" b="5809"/>
          <a:stretch/>
        </p:blipFill>
        <p:spPr>
          <a:xfrm>
            <a:off x="3862297" y="1384828"/>
            <a:ext cx="2721464" cy="2519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3" r="4525" b="4394"/>
          <a:stretch/>
        </p:blipFill>
        <p:spPr>
          <a:xfrm>
            <a:off x="4211960" y="4130907"/>
            <a:ext cx="4383345" cy="2545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6" b="24849"/>
          <a:stretch/>
        </p:blipFill>
        <p:spPr>
          <a:xfrm>
            <a:off x="251518" y="3642130"/>
            <a:ext cx="3457769" cy="3023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57" y="1384827"/>
            <a:ext cx="1896674" cy="2528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1" y="1384827"/>
            <a:ext cx="2814162" cy="2108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47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верх 4"/>
          <p:cNvSpPr/>
          <p:nvPr/>
        </p:nvSpPr>
        <p:spPr>
          <a:xfrm>
            <a:off x="251518" y="116632"/>
            <a:ext cx="8478713" cy="1080120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стаканчиках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66"/>
          <a:stretch/>
        </p:blipFill>
        <p:spPr>
          <a:xfrm>
            <a:off x="154162" y="2933017"/>
            <a:ext cx="4394253" cy="3728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b="4595"/>
          <a:stretch/>
        </p:blipFill>
        <p:spPr>
          <a:xfrm>
            <a:off x="4583795" y="1412776"/>
            <a:ext cx="447651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41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Лента лицом вверх 7"/>
          <p:cNvSpPr/>
          <p:nvPr/>
        </p:nvSpPr>
        <p:spPr>
          <a:xfrm>
            <a:off x="395536" y="116632"/>
            <a:ext cx="8334695" cy="93610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4123" b="5809"/>
          <a:stretch/>
        </p:blipFill>
        <p:spPr>
          <a:xfrm>
            <a:off x="108395" y="1179993"/>
            <a:ext cx="3896635" cy="1803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8" r="2499" b="12887"/>
          <a:stretch/>
        </p:blipFill>
        <p:spPr>
          <a:xfrm>
            <a:off x="3970126" y="1904091"/>
            <a:ext cx="5150210" cy="1596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Лента лицом вверх 8"/>
          <p:cNvSpPr/>
          <p:nvPr/>
        </p:nvSpPr>
        <p:spPr>
          <a:xfrm>
            <a:off x="251519" y="3356992"/>
            <a:ext cx="8334695" cy="93610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прищепках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9" b="44848"/>
          <a:stretch/>
        </p:blipFill>
        <p:spPr>
          <a:xfrm>
            <a:off x="4139952" y="4458086"/>
            <a:ext cx="4000874" cy="2259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9"/>
          <a:stretch/>
        </p:blipFill>
        <p:spPr>
          <a:xfrm>
            <a:off x="605297" y="4610548"/>
            <a:ext cx="2902830" cy="2008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27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11258</TotalTime>
  <Words>240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</vt:lpstr>
      <vt:lpstr>Театр – это волшебный край,  в котором ребенок радуется играя,  а в игре он познает мир!» С.И. Мерзлякова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Группа 9</cp:lastModifiedBy>
  <cp:revision>22</cp:revision>
  <dcterms:created xsi:type="dcterms:W3CDTF">2021-04-14T17:50:12Z</dcterms:created>
  <dcterms:modified xsi:type="dcterms:W3CDTF">2021-04-23T10:03:37Z</dcterms:modified>
</cp:coreProperties>
</file>