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373892-4AAF-4BA9-9D13-01C0F72B20C0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6A39E8-B8D7-47C4-8550-EFA75EA8BF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792088"/>
          </a:xfrm>
        </p:spPr>
        <p:txBody>
          <a:bodyPr>
            <a:normAutofit/>
          </a:bodyPr>
          <a:lstStyle/>
          <a:p>
            <a:r>
              <a:rPr lang="ru-RU" i="1" dirty="0"/>
              <a:t>Герои сказок на звуки н- </a:t>
            </a:r>
            <a:r>
              <a:rPr lang="ru-RU" i="1" dirty="0" err="1"/>
              <a:t>нь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70212">
            <a:off x="1255326" y="5219770"/>
            <a:ext cx="6169742" cy="1254067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3123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1596"/>
            <a:ext cx="307175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50678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составитель: С.Н. Белова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8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029200"/>
            <a:ext cx="6400800" cy="559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5365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Игра для детей старшего дошкольного возраста.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Цель: дифференциация звуков н-</a:t>
            </a:r>
            <a:r>
              <a:rPr lang="ru-RU" dirty="0" err="1" smtClean="0"/>
              <a:t>нь</a:t>
            </a:r>
            <a:r>
              <a:rPr lang="ru-RU" dirty="0" smtClean="0"/>
              <a:t> на материале героев сказок.</a:t>
            </a:r>
          </a:p>
          <a:p>
            <a:r>
              <a:rPr lang="ru-RU" dirty="0" smtClean="0"/>
              <a:t>Задания: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- Выбери героев, в названии которых «Н» звучит твердо, мягко;</a:t>
            </a:r>
          </a:p>
          <a:p>
            <a:pPr marL="0" indent="0">
              <a:buNone/>
            </a:pPr>
            <a:r>
              <a:rPr lang="ru-RU" dirty="0" smtClean="0"/>
              <a:t>- Определи место звуков Н,НЬ в словах;</a:t>
            </a:r>
          </a:p>
          <a:p>
            <a:pPr marL="0" indent="0">
              <a:buNone/>
            </a:pPr>
            <a:r>
              <a:rPr lang="ru-RU" dirty="0" smtClean="0"/>
              <a:t>- В каких словах нет данных звуков?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9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.pinimg.com/736x/80/a7/e9/80a7e90a379e208ee9f3c545866af69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708920"/>
            <a:ext cx="3471059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Налетела злая вьюга, Герда потеряла друга. В царство льда умчался Кай. Герда, Герда выручай! Вьюга кружит вправо, влево в сказке   -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9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250" y="2674938"/>
            <a:ext cx="222143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Деревянный озорник, из сказки в нашу жизнь проник. Любимец взрослых и детей, смельчак и выдумщик затей. Проказник, весельчак и плут. Скажите, как его зовут?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8051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kultura-uvat.ru/wp-content/uploads/2019/06/Uvat-Igraem-s-Nesmiyanoj-768x57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 дворце она живет и все время слезы льет. Ах, как хочет царь-отец плачу положить конец!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33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527" y="2674938"/>
            <a:ext cx="578288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Хрю-хрю-хрю – каких три братца больше волка не боятся, потому что зверь тот хищный не разрушит дом кирпичный?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78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0306" y="2674938"/>
            <a:ext cx="24313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шляпе с круглыми полями и в штанишках до колен. Занят разными делами, лишь учиться ему лень.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02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58224"/>
            <a:ext cx="3384376" cy="419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Она была подружкой гномов и вам конечно же знакома.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63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54" y="2594728"/>
            <a:ext cx="4720330" cy="40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Взяв для подкрепления баночку варенья, отправляется в полет человечек – вертолет.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14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209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Adobe Gothic Std B</vt:lpstr>
      <vt:lpstr>Candara</vt:lpstr>
      <vt:lpstr>Symbol</vt:lpstr>
      <vt:lpstr>Times New Roman</vt:lpstr>
      <vt:lpstr>Волна</vt:lpstr>
      <vt:lpstr>Герои сказок на звуки н- нь</vt:lpstr>
      <vt:lpstr> </vt:lpstr>
      <vt:lpstr>Налетела злая вьюга, Герда потеряла друга. В царство льда умчался Кай. Герда, Герда выручай! Вьюга кружит вправо, влево в сказке   -  </vt:lpstr>
      <vt:lpstr>Деревянный озорник, из сказки в нашу жизнь проник. Любимец взрослых и детей, смельчак и выдумщик затей. Проказник, весельчак и плут. Скажите, как его зовут?</vt:lpstr>
      <vt:lpstr>Во дворце она живет и все время слезы льет. Ах, как хочет царь-отец плачу положить конец!</vt:lpstr>
      <vt:lpstr>Хрю-хрю-хрю – каких три братца больше волка не боятся, потому что зверь тот хищный не разрушит дом кирпичный?</vt:lpstr>
      <vt:lpstr>В шляпе с круглыми полями и в штанишках до колен. Занят разными делами, лишь учиться ему лень.</vt:lpstr>
      <vt:lpstr>Она была подружкой гномов и вам конечно же знакома.</vt:lpstr>
      <vt:lpstr>Взяв для подкрепления баночку варенья, отправляется в полет человечек – вертолет.</vt:lpstr>
      <vt:lpstr>Молодцы!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сказок на звуки н- нь</dc:title>
  <dc:creator>Группа 9</dc:creator>
  <cp:lastModifiedBy>белов</cp:lastModifiedBy>
  <cp:revision>10</cp:revision>
  <dcterms:created xsi:type="dcterms:W3CDTF">2019-11-14T07:16:13Z</dcterms:created>
  <dcterms:modified xsi:type="dcterms:W3CDTF">2021-12-12T08:42:30Z</dcterms:modified>
</cp:coreProperties>
</file>