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5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56188-839C-47E5-A998-01216DA0478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437112"/>
            <a:ext cx="2738165" cy="882119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одготовила: </a:t>
            </a:r>
          </a:p>
          <a:p>
            <a:r>
              <a:rPr lang="ru-RU" dirty="0" smtClean="0"/>
              <a:t>Баранова Н. 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568952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Развитие воображения в конструктивной деятельности дошкольников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509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Практическая деятельность детей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0677"/>
            <a:ext cx="4512502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93" y="2902171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7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3514"/>
            <a:ext cx="8698515" cy="8092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Художественное </a:t>
            </a:r>
            <a:r>
              <a:rPr lang="ru-RU" sz="3600" dirty="0" smtClean="0">
                <a:effectLst/>
              </a:rPr>
              <a:t>конструирование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24936" cy="5202912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Работа </a:t>
            </a:r>
            <a:r>
              <a:rPr lang="ru-RU" dirty="0"/>
              <a:t>с конструктором предполагает выкладывание фигурок на фон в соответствии с замыслом маленького художника.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Деятельность </a:t>
            </a:r>
            <a:r>
              <a:rPr lang="ru-RU" dirty="0"/>
              <a:t>художественного конструирования тоже носит моделирующий характер: дети строят изображения объектов реальной действительности; а также придумывают сюжеты по ассоциации с образами из сказок.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художественном конструировании дети, создавая образы, не только отображают их структуру, но и выражают своё отношение к ним, передают их характер, используя такой приём, как «нарушение» пропорций, цвета,  формы. Таким образом, воображение может носить эмоциональный характер.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работе используются схемы-образцы, пространственные модели, которые дети используют для создания образов. Но поскольку в этом виде деятельности больше возможностей для творчества (цветовое решение, композиционное разнообразие, эмоциональная составляющая), то  можно с уверенностью сказать, что она способствует развитию воображения.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33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Практическая деятельность детей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11" y="3140968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" y="1700808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9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Практическая деятельность детей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694" y="2767236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33" y="119675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0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984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2051"/>
            <a:ext cx="426916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Воображение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9" y="2996952"/>
            <a:ext cx="5465947" cy="3619054"/>
          </a:xfrm>
        </p:spPr>
      </p:pic>
      <p:sp>
        <p:nvSpPr>
          <p:cNvPr id="5" name="TextBox 4"/>
          <p:cNvSpPr txBox="1"/>
          <p:nvPr/>
        </p:nvSpPr>
        <p:spPr>
          <a:xfrm>
            <a:off x="251520" y="1689373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психический познавательный процесс создания новых образов путем переработки материалов восприятия и представлений, полученных в прошлом опыте.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68937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то отражение действительности в новых неожиданных сочетаниях и связях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29167" y="1105031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5581" y="1070390"/>
            <a:ext cx="14041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30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Виды</a:t>
            </a:r>
            <a:br>
              <a:rPr lang="ru-RU" dirty="0" smtClean="0"/>
            </a:br>
            <a:r>
              <a:rPr lang="ru-RU" dirty="0" smtClean="0"/>
              <a:t>воображения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834016">
            <a:off x="968310" y="1833302"/>
            <a:ext cx="1224136" cy="197415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851920" y="1965234"/>
            <a:ext cx="1512168" cy="1956542"/>
          </a:xfrm>
          <a:prstGeom prst="downArrow">
            <a:avLst>
              <a:gd name="adj1" fmla="val 28384"/>
              <a:gd name="adj2" fmla="val 509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33539">
            <a:off x="6834600" y="1884683"/>
            <a:ext cx="1224136" cy="185451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3252170">
            <a:off x="6427398" y="2404260"/>
            <a:ext cx="191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 видам деятельности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3649458" y="2800483"/>
            <a:ext cx="203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 результатам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9020141">
            <a:off x="608270" y="245196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 способам активности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502432"/>
            <a:ext cx="292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произвольное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непроизвольное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59593" y="4514449"/>
            <a:ext cx="265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оссоздающее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творческое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09941" y="4514449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Художественное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Техническое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Музыкальное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14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936103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Этапы развития воображения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496944" cy="46805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Воображение ребенка развивается постепенно, по мере приобретения им определенного опыта, но начинать надо с самого детства.</a:t>
            </a:r>
          </a:p>
          <a:p>
            <a:pPr marL="502920" indent="-457200">
              <a:buAutoNum type="arabicPeriod"/>
            </a:pPr>
            <a:r>
              <a:rPr lang="ru-RU" dirty="0" smtClean="0"/>
              <a:t>До 3 лет воображение существует внутри других психических процессов</a:t>
            </a:r>
          </a:p>
          <a:p>
            <a:pPr marL="502920" indent="-457200">
              <a:buAutoNum type="arabicPeriod"/>
            </a:pPr>
            <a:r>
              <a:rPr lang="ru-RU" dirty="0" smtClean="0"/>
              <a:t>В 3 года происходит становление словестных форм воображения. Воображение становится самостоятельным процессом</a:t>
            </a:r>
          </a:p>
          <a:p>
            <a:pPr marL="502920" indent="-457200">
              <a:buAutoNum type="arabicPeriod"/>
            </a:pPr>
            <a:r>
              <a:rPr lang="ru-RU" dirty="0" smtClean="0"/>
              <a:t>В 4-5 лет ребенок начинает планировать</a:t>
            </a:r>
          </a:p>
          <a:p>
            <a:pPr marL="502920" indent="-457200">
              <a:buAutoNum type="arabicPeriod"/>
            </a:pPr>
            <a:r>
              <a:rPr lang="ru-RU" dirty="0" smtClean="0"/>
              <a:t>В 6-7 лет воображение носит активный характер. Воссоздаваемые образы выступают в различных ситуациях, характеризуясь содержательностью и специфичностью. Появляются элементы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2053580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792"/>
            <a:ext cx="896448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развивать воображение?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1740277"/>
            <a:ext cx="6400800" cy="1800200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Воображение развивается в ролевой игре, рисовании, конструировании, театральной деятельности.</a:t>
            </a:r>
          </a:p>
          <a:p>
            <a:pPr marL="502920" indent="-457200">
              <a:buAutoNum type="arabicPeriod"/>
            </a:pPr>
            <a:r>
              <a:rPr lang="ru-RU" dirty="0" smtClean="0"/>
              <a:t>Воображение развивается при чтении сказок и художественной литературы.</a:t>
            </a:r>
          </a:p>
          <a:p>
            <a:pPr marL="502920" indent="-457200">
              <a:buAutoNum type="arabicPeriod"/>
            </a:pPr>
            <a:r>
              <a:rPr lang="ru-RU" dirty="0" smtClean="0"/>
              <a:t>Для развития воображения важны жизненный опыт и широкий круг знаний.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87894"/>
            <a:ext cx="4392488" cy="269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390775" cy="2047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795" y="573325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«Воображение и мышление развиваются взаимосвязано…»</a:t>
            </a:r>
          </a:p>
          <a:p>
            <a:pPr algn="r"/>
            <a:r>
              <a:rPr lang="ru-RU" sz="2000" dirty="0" smtClean="0"/>
              <a:t>Л.С. </a:t>
            </a:r>
            <a:r>
              <a:rPr lang="ru-RU" sz="2000" dirty="0" err="1" smtClean="0"/>
              <a:t>Выгодский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2053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Развитие воображения в конструктивной деятельности старших дошкольников.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564904"/>
            <a:ext cx="8208912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1. С </a:t>
            </a:r>
            <a:r>
              <a:rPr lang="ru-RU" dirty="0"/>
              <a:t>позиции теории А</a:t>
            </a:r>
            <a:r>
              <a:rPr lang="ru-RU" dirty="0" smtClean="0"/>
              <a:t>. В. Запорожца </a:t>
            </a:r>
            <a:r>
              <a:rPr lang="ru-RU" dirty="0"/>
              <a:t>об обогащении развития детей (амплификации)  конструирование (также как и другие специфические виды деятельности)  играет огромную роль в формировании творчества. В основе всех  творческих  процессов лежит воображение.</a:t>
            </a:r>
          </a:p>
          <a:p>
            <a:pPr marL="45720" indent="0">
              <a:buNone/>
            </a:pPr>
            <a:r>
              <a:rPr lang="ru-RU" dirty="0"/>
              <a:t>2</a:t>
            </a:r>
            <a:r>
              <a:rPr lang="ru-RU" dirty="0" smtClean="0"/>
              <a:t>. Старший </a:t>
            </a:r>
            <a:r>
              <a:rPr lang="ru-RU" dirty="0"/>
              <a:t>дошкольный возраст является наиболее </a:t>
            </a:r>
            <a:r>
              <a:rPr lang="ru-RU" dirty="0" smtClean="0"/>
              <a:t>сенситивным </a:t>
            </a:r>
            <a:r>
              <a:rPr lang="ru-RU" dirty="0"/>
              <a:t>и важным в развитии воображения (накоплен определённый опыт, максимальная свобода для фантазии</a:t>
            </a:r>
            <a:r>
              <a:rPr lang="ru-R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00767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Виды конструктивной деятельности в дошкольном возрасте.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6404" y="1822764"/>
            <a:ext cx="6976864" cy="1750252"/>
          </a:xfrm>
        </p:spPr>
        <p:txBody>
          <a:bodyPr/>
          <a:lstStyle/>
          <a:p>
            <a:pPr marL="45720" lvl="0" indent="0">
              <a:buNone/>
            </a:pPr>
            <a:r>
              <a:rPr lang="ru-RU" dirty="0" smtClean="0"/>
              <a:t>1. Техническое </a:t>
            </a:r>
            <a:r>
              <a:rPr lang="ru-RU" dirty="0"/>
              <a:t>конструирование.</a:t>
            </a:r>
          </a:p>
          <a:p>
            <a:pPr marL="45720" lvl="0" indent="0">
              <a:buNone/>
            </a:pPr>
            <a:r>
              <a:rPr lang="ru-RU" dirty="0" smtClean="0"/>
              <a:t>2. Художественное </a:t>
            </a:r>
            <a:r>
              <a:rPr lang="ru-RU" dirty="0"/>
              <a:t>конструирование.</a:t>
            </a:r>
          </a:p>
          <a:p>
            <a:pPr marL="45720" lvl="0" indent="0">
              <a:buNone/>
            </a:pPr>
            <a:r>
              <a:rPr lang="ru-RU" dirty="0" smtClean="0"/>
              <a:t>3. Конструирование </a:t>
            </a:r>
            <a:r>
              <a:rPr lang="ru-RU" dirty="0"/>
              <a:t>из природного и бросового </a:t>
            </a:r>
            <a:r>
              <a:rPr lang="ru-RU" smtClean="0"/>
              <a:t>материала, бумаги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06940"/>
            <a:ext cx="3168352" cy="2886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3024336" cy="28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9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Техническое </a:t>
            </a:r>
            <a:r>
              <a:rPr lang="ru-RU" sz="4000" dirty="0" smtClean="0">
                <a:effectLst/>
              </a:rPr>
              <a:t>конструирование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640960" cy="5256584"/>
          </a:xfrm>
        </p:spPr>
        <p:txBody>
          <a:bodyPr>
            <a:normAutofit fontScale="77500" lnSpcReduction="20000"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Конструктивная деятельность носит моделирующий характер. Все образы воображения основываются на тех представлениях и впечатлениях, которые ребёнок получает в реальной жизни.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В старшей группе воображение носит  воссоздающий характер. Дети работают по готовому образцу. Но для дальнейшего развития воображения он очень важен, т.к. является важным обучающим этапом.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Начиная со второй половины старшей группы и в подготовительной группе, воображение становится творческим (ребёнок сам в уме или по заданию воспитателя придумывает конструкцию, делает её чертёж в трёх проекциях, строит постройку в соответствии с замыслом).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Творчество связано больше с созданием замысла, поскольку оно заключается в обдумывании и планировании практической деятельности. Замысел в свою очередь, часто уточняется и изменяется в результате поисковых практических действий, что  является положительным моментом для развёртывания творческого конструирования.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Совершенствует воображение внимательное рассматривание чертежей,  умение за различными проекциями представлять объекты и, наоборот, умение изображать объекты в различных проекциях.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4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Практическая деятельность детей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2" y="2492896"/>
            <a:ext cx="4992555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7240" y="1655803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596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Воздушный поток</vt:lpstr>
      <vt:lpstr>Развитие воображения в конструктивной деятельности дошкольников</vt:lpstr>
      <vt:lpstr>Воображение</vt:lpstr>
      <vt:lpstr>Виды воображения</vt:lpstr>
      <vt:lpstr>Этапы развития воображения</vt:lpstr>
      <vt:lpstr>Как развивать воображение?</vt:lpstr>
      <vt:lpstr>Развитие воображения в конструктивной деятельности старших дошкольников. </vt:lpstr>
      <vt:lpstr>Виды конструктивной деятельности в дошкольном возрасте. </vt:lpstr>
      <vt:lpstr>Техническое конструирование </vt:lpstr>
      <vt:lpstr>Практическая деятельность детей</vt:lpstr>
      <vt:lpstr>Практическая деятельность детей</vt:lpstr>
      <vt:lpstr>Художественное конструирование</vt:lpstr>
      <vt:lpstr>Практическая деятельность детей</vt:lpstr>
      <vt:lpstr>Практическая деятельность детей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20</cp:revision>
  <dcterms:created xsi:type="dcterms:W3CDTF">2017-04-16T22:06:01Z</dcterms:created>
  <dcterms:modified xsi:type="dcterms:W3CDTF">2017-04-19T10:43:16Z</dcterms:modified>
</cp:coreProperties>
</file>