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E4CDC2-D172-4969-9458-337D671C92B9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A95703-FEB5-40B4-8458-0636A97631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9.userapi.com/impg/Ce_xdpANfXilhixF-WzRB5yQubAxm2SeN4yuxQ/qIFh3awq0uU.jpg?size=1400x1000&amp;quality=95&amp;sign=d087211a6f865450d05952bfa02700e2&amp;c_uniq_tag=aQ99ho2_nIsMD2k9pwz_Zu98m5sZQphBA4CNQXcVtX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2" y="260648"/>
            <a:ext cx="8784976" cy="62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5760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– это способность распоряжаться временем, создавая пространство для дела, проявляя заботу о других, рискуя и понимая ради чего живу.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2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4546848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 smtClean="0">
                <a:effectLst/>
                <a:latin typeface="Times New Roman"/>
                <a:ea typeface="Calibri"/>
              </a:rPr>
              <a:t>Сергей </a:t>
            </a:r>
            <a:r>
              <a:rPr lang="ru-RU" sz="2800" b="1" u="sng" dirty="0" err="1" smtClean="0">
                <a:effectLst/>
                <a:latin typeface="Times New Roman"/>
                <a:ea typeface="Calibri"/>
              </a:rPr>
              <a:t>Плахотников</a:t>
            </a:r>
            <a:endParaRPr lang="ru-RU" sz="2800" b="1" u="sng" dirty="0" smtClean="0">
              <a:effectLst/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Педагог, психолог, генеральный директор и учредитель компании «БАБАШКИ».</a:t>
            </a:r>
            <a:endParaRPr lang="ru-RU" sz="2400" dirty="0"/>
          </a:p>
        </p:txBody>
      </p:sp>
      <p:pic>
        <p:nvPicPr>
          <p:cNvPr id="2050" name="Picture 2" descr="https://sun9-28.userapi.com/impf/c837520/v837520981/5839b/G4ctnrhGnZg.jpg?size=720x1080&amp;quality=96&amp;sign=f83327105cb45623c6f9e19b9d789535&amp;c_uniq_tag=peH2L-uVdsm7Q5jcfIkRdQW6_QmEWFrCw-HjXb6iHZ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wKjC7Q51aT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7" y="2708920"/>
            <a:ext cx="48645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064896" cy="6355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u="sng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Отдать детям 5 </a:t>
            </a:r>
            <a:r>
              <a:rPr lang="ru-RU" sz="3200" u="sng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вещей или 5 китов: </a:t>
            </a:r>
            <a:endParaRPr lang="ru-RU" sz="3200" u="sng" dirty="0" smtClean="0">
              <a:solidFill>
                <a:schemeClr val="bg2">
                  <a:lumMod val="10000"/>
                </a:schemeClr>
              </a:solidFill>
              <a:latin typeface="Times New Roman"/>
              <a:ea typeface="Calibri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– конфликт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риск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120680"/>
          </a:xfrm>
        </p:spPr>
        <p:txBody>
          <a:bodyPr/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 Отдать время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Время – субъективно, каждый понимает время по-своему, в зависимости в каком состоянии находимся.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Отдать – значит предоставить возможность регулировать.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   Каким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образом можно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регулировать время?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content.podarki.ru/goods-images/ecca41cb-dac8-4379-8dc2-8b007fe134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133237" cy="21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-eu-west-1.amazonaws.com/fta-ez-prod/ez/images/6/9/6/8/1758696-1-eng-GB/XU_2086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06918"/>
            <a:ext cx="2557453" cy="17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1.1zoom.ru/b5050/361/Roses_Closeup_note_490997_3840x2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98606"/>
            <a:ext cx="259228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2.static1-sima-land.com/items/4463913/0/700-n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7601" r="14105" b="2551"/>
          <a:stretch/>
        </p:blipFill>
        <p:spPr bwMode="auto">
          <a:xfrm>
            <a:off x="2699792" y="3925019"/>
            <a:ext cx="1958196" cy="24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992888" cy="5904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Учит детей через воспоминания оживлять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деятельность.</a:t>
            </a: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воспоминаний: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воспоминание – опора на факты и поиск свойств о случае, деле, событий.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признание – взаимная благодарность за конкретные действия, дела, поступки, идей, решения.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согласие – поиск общего в фактах и интерпретации фактов.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сравнение – поиск различий в фактах и интерпретации фактов.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трактовка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понимания, интерпретации фактов.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Главный вопрос, который мы задаем ребенку</a:t>
            </a:r>
            <a:r>
              <a:rPr lang="ru-RU" sz="20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Сколько тебе нужно времени для этого?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612068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Отдать пространство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Отдать – значит дать возможность создавать пространство. Его перестраивать, на него влиять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вопрос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Где ты собираешься это делать?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d.multiurok.ru/html/2021/05/23/s_60aa19edaf69f/1693500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7365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acon.ru/wp-content/uploads/3/9/5/3957ac8af9e97d03e43ffbfc5d962ab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0" y="3176972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Отдать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Отдать – значит дать возможность строить отношения.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чему развиваются: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благодарность 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Реципрокность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конфликтом. Должны научится работать с конфликтом.</a:t>
            </a:r>
          </a:p>
          <a:p>
            <a:pPr marL="45720" indent="0"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типа: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позиционный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Деловой </a:t>
            </a:r>
          </a:p>
          <a:p>
            <a:pPr marL="4572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Ты кто и с кем?</a:t>
            </a:r>
          </a:p>
        </p:txBody>
      </p:sp>
      <p:pic>
        <p:nvPicPr>
          <p:cNvPr id="2050" name="Picture 2" descr="https://kidsbebus.ru/wp-content/uploads/9/f/1/9f1105cbdc57580e185d4201737ceee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68671"/>
            <a:ext cx="3168352" cy="21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5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Отдать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рисковать </a:t>
            </a: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 – это противоречие.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Отдать – значит дать возможность знать свои возможности.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оправданным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неоправданным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Тебе нужна помощь?</a:t>
            </a:r>
          </a:p>
        </p:txBody>
      </p:sp>
    </p:spTree>
    <p:extLst>
      <p:ext uri="{BB962C8B-B14F-4D97-AF65-F5344CB8AC3E}">
        <p14:creationId xmlns:p14="http://schemas.microsoft.com/office/powerpoint/2010/main" val="44201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848872" cy="590465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Отдать текст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значит предоставить ребенку возможность трактовки, основываясь на личном опыте жизни и чтения. 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вопрос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Что здесь понятно?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10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306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15</cp:revision>
  <dcterms:created xsi:type="dcterms:W3CDTF">2023-02-24T11:51:15Z</dcterms:created>
  <dcterms:modified xsi:type="dcterms:W3CDTF">2023-02-25T14:44:33Z</dcterms:modified>
</cp:coreProperties>
</file>