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3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Цирк, цирк, цирк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16" descr="C:\Users\Админ\Desktop\печать цирк\IMG_1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2939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752528" cy="3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0" y="3501008"/>
            <a:ext cx="42862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Админ\Desktop\печать цирк\IMG_1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87" y="3501008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Мой веселый </a:t>
            </a:r>
            <a:r>
              <a:rPr lang="ru-RU" sz="2400" b="1" dirty="0"/>
              <a:t>мячик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Прыгает и скачет: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Прыг-скок - в уголок,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потом обратно.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Вот </a:t>
            </a:r>
            <a:r>
              <a:rPr lang="ru-RU" sz="2400" dirty="0"/>
              <a:t>как мы вечерок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Провели приятно!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08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Гимнасты</a:t>
            </a:r>
          </a:p>
        </p:txBody>
      </p:sp>
      <p:pic>
        <p:nvPicPr>
          <p:cNvPr id="5" name="Picture 12" descr="C:\Users\Админ\Desktop\печать цирк\IMG_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719156" cy="31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Админ\Desktop\печать цирк\IMG_1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12" y="1802329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116" y="1484784"/>
            <a:ext cx="3466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Цирк, цирк, цирк -</a:t>
            </a:r>
            <a:br>
              <a:rPr lang="ru-RU" sz="2400" dirty="0"/>
            </a:br>
            <a:r>
              <a:rPr lang="ru-RU" sz="2400" dirty="0"/>
              <a:t>Это вечный праздник взрослых и ребят.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9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Гимнасты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0" descr="C:\Users\Админ\Desktop\печать цирк\IMG_1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3" y="1412776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Админ\Desktop\печать цирк\IMG_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9710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6194" y="1340768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Цирк, цирк, цирк -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клоун, рассмешить сумевший нас,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смелые под куполом прыжки,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зрителей горячие хлопки.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69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Админ\Desktop\печать цирк\IMG_1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47494"/>
            <a:ext cx="4287108" cy="3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дмин\Desktop\печать цирк\IMG_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1" y="3649392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1" y="440260"/>
            <a:ext cx="42926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6143" y="319772"/>
            <a:ext cx="1760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Силачи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8668" y="938222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Почему гигант силач,</a:t>
            </a:r>
          </a:p>
          <a:p>
            <a:r>
              <a:rPr lang="ru-RU" sz="2400" dirty="0"/>
              <a:t>Как малыш, играет в мяч?</a:t>
            </a:r>
          </a:p>
          <a:p>
            <a:r>
              <a:rPr lang="ru-RU" sz="2400" dirty="0"/>
              <a:t>Лишь гиганту силачу</a:t>
            </a:r>
          </a:p>
          <a:p>
            <a:r>
              <a:rPr lang="ru-RU" sz="2400" dirty="0"/>
              <a:t>Этот мячик по плечу,</a:t>
            </a:r>
          </a:p>
          <a:p>
            <a:r>
              <a:rPr lang="ru-RU" sz="2400" dirty="0"/>
              <a:t>Серебристый, новый,</a:t>
            </a:r>
          </a:p>
          <a:p>
            <a:r>
              <a:rPr lang="ru-RU" sz="2400" dirty="0"/>
              <a:t>Стокилограммовый!</a:t>
            </a:r>
          </a:p>
        </p:txBody>
      </p:sp>
    </p:spTree>
    <p:extLst>
      <p:ext uri="{BB962C8B-B14F-4D97-AF65-F5344CB8AC3E}">
        <p14:creationId xmlns:p14="http://schemas.microsoft.com/office/powerpoint/2010/main" val="31227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Админ\Desktop\печать цирк\IMG_1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5" y="3573016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Админ\Desktop\печать цирк\IMG_1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Админ\Desktop\печать цирк\IMG_1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" y="404664"/>
            <a:ext cx="4287108" cy="2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6143" y="415764"/>
            <a:ext cx="1838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Фокусы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9350" y="126876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Кто из шляпы достаёт</a:t>
            </a:r>
          </a:p>
          <a:p>
            <a:r>
              <a:rPr lang="ru-RU" sz="2400" dirty="0"/>
              <a:t>Зайца всем на удивление?</a:t>
            </a:r>
          </a:p>
          <a:p>
            <a:r>
              <a:rPr lang="ru-RU" sz="2400" dirty="0"/>
              <a:t>Это фокусник даёт</a:t>
            </a:r>
          </a:p>
          <a:p>
            <a:r>
              <a:rPr lang="ru-RU" sz="2400" dirty="0"/>
              <a:t>В цирке представление.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41878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730" y="332656"/>
            <a:ext cx="747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Любите цирк, цирк, цирк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И почаще приходите в цирк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814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Цирк, цирк, цирк</vt:lpstr>
      <vt:lpstr>Презентация PowerPoint</vt:lpstr>
      <vt:lpstr>Гимнасты</vt:lpstr>
      <vt:lpstr>Гимнасты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15</cp:revision>
  <dcterms:created xsi:type="dcterms:W3CDTF">2018-03-22T18:08:14Z</dcterms:created>
  <dcterms:modified xsi:type="dcterms:W3CDTF">2018-03-22T19:44:44Z</dcterms:modified>
</cp:coreProperties>
</file>