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365104"/>
            <a:ext cx="5688632" cy="15121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Воспитатели</a:t>
            </a:r>
          </a:p>
          <a:p>
            <a:pPr algn="r"/>
            <a:r>
              <a:rPr lang="ru-RU" dirty="0"/>
              <a:t>Группы №5</a:t>
            </a:r>
          </a:p>
          <a:p>
            <a:pPr algn="r"/>
            <a:r>
              <a:rPr lang="ru-RU" dirty="0"/>
              <a:t>Попова Е.В</a:t>
            </a:r>
          </a:p>
          <a:p>
            <a:pPr algn="r"/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570843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>
                <a:effectLst/>
                <a:latin typeface="Times New Roman"/>
                <a:ea typeface="Calibri"/>
              </a:rPr>
              <a:t>ПРОЕКТ: «РАЗВИТИЕ ПРОИЗВОЛЬНОЙ  ПАМЯТИ С ПРИМЕНЕНИЕМ  МНЕМОТЕХНИКИ И ДИДАКТИЧЕСКИХ ИГР»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684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Игра «Разрезные картинки». Составление стихотворений по </a:t>
            </a:r>
            <a:r>
              <a:rPr lang="ru-RU" sz="3200" dirty="0" err="1">
                <a:effectLst/>
              </a:rPr>
              <a:t>пиктограммкам</a:t>
            </a:r>
            <a:r>
              <a:rPr lang="ru-RU" sz="3200" dirty="0">
                <a:effectLst/>
              </a:rPr>
              <a:t>.</a:t>
            </a:r>
          </a:p>
        </p:txBody>
      </p:sp>
      <p:pic>
        <p:nvPicPr>
          <p:cNvPr id="9218" name="Picture 2" descr="F:\ОТЧЕТ 1\Приложение 2 (к проекту2)\фото\IMG_20191203_153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1845507"/>
            <a:ext cx="4884901" cy="36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ОТЧЕТ 1\Приложение 2 (к проекту2)\фото\IMG_20191203_153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0" y="1124743"/>
            <a:ext cx="3465267" cy="25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ОТЧЕТ 1\Приложение 2 (к проекту2)\фото\IMG_20191203_154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6932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6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Составление рассказа по картинно -графическому плану</a:t>
            </a:r>
          </a:p>
        </p:txBody>
      </p:sp>
      <p:pic>
        <p:nvPicPr>
          <p:cNvPr id="2050" name="Picture 2" descr="F:\ОТЧЕТ 1\Приложение 2 (к проекту2)\фото 2\IMG_20191204_13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7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Составление рассказа по пиктограммам</a:t>
            </a:r>
          </a:p>
        </p:txBody>
      </p:sp>
      <p:pic>
        <p:nvPicPr>
          <p:cNvPr id="3074" name="Picture 2" descr="F:\ОТЧЕТ 1\Приложение 2 (к проекту2)\фото 2\IMG_20191204_13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365024" cy="32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ОТЧЕТ 1\Приложение 2 (к проекту2)\фото 2\IMG_20191204_13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81" y="3456869"/>
            <a:ext cx="4376015" cy="32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035" y="414908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«Волшебные герои»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418" y="2852936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«Как выращивают хлеб»</a:t>
            </a:r>
          </a:p>
        </p:txBody>
      </p:sp>
    </p:spTree>
    <p:extLst>
      <p:ext uri="{BB962C8B-B14F-4D97-AF65-F5344CB8AC3E}">
        <p14:creationId xmlns:p14="http://schemas.microsoft.com/office/powerpoint/2010/main" val="394461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Игра «Найди слова приятели»</a:t>
            </a:r>
          </a:p>
        </p:txBody>
      </p:sp>
      <p:pic>
        <p:nvPicPr>
          <p:cNvPr id="4098" name="Picture 2" descr="F:\ОТЧЕТ 1\Приложение 2 (к проекту2)\фото 2\IMG_20191204_130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60" y="3456868"/>
            <a:ext cx="4366823" cy="3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ТЧЕТ 1\Приложение 2 (к проекту2)\фото 2\IMG_20191204_130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 bwMode="auto">
          <a:xfrm>
            <a:off x="179512" y="611306"/>
            <a:ext cx="4429000" cy="31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151" y="3964414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Текст из сказки «</a:t>
            </a:r>
            <a:r>
              <a:rPr lang="ru-RU" dirty="0" err="1"/>
              <a:t>Дюймовочка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4466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Заучивании стихотворений с помощью пиктограммы: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55229"/>
            <a:ext cx="4469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А.С. Пушкин «У лукоморья»</a:t>
            </a:r>
          </a:p>
          <a:p>
            <a:r>
              <a:rPr lang="ru-RU" dirty="0"/>
              <a:t>С. Маршак «Вышли мыши»</a:t>
            </a:r>
          </a:p>
          <a:p>
            <a:r>
              <a:rPr lang="ru-RU" dirty="0"/>
              <a:t>А. </a:t>
            </a:r>
            <a:r>
              <a:rPr lang="ru-RU" dirty="0" err="1"/>
              <a:t>Тараскин</a:t>
            </a:r>
            <a:r>
              <a:rPr lang="ru-RU" dirty="0"/>
              <a:t> «Веселые дожди»</a:t>
            </a:r>
          </a:p>
          <a:p>
            <a:r>
              <a:rPr lang="ru-RU" dirty="0"/>
              <a:t>Р. Орлов «Почему медведь спит зимой»</a:t>
            </a:r>
          </a:p>
          <a:p>
            <a:endParaRPr lang="ru-RU" dirty="0"/>
          </a:p>
        </p:txBody>
      </p:sp>
      <p:pic>
        <p:nvPicPr>
          <p:cNvPr id="1026" name="Picture 2" descr="F:\ОТЧЕТ 1\Приложение 2 (к проекту2)\фото\IMG_20191203_152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76" y="2506172"/>
            <a:ext cx="2947331" cy="22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ЧЕТ 1\Приложение 2 (к проекту2)\фото\IMG_20191203_152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0539"/>
            <a:ext cx="2855686" cy="21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393" y="51254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Л. Толстой «Колокольчики»</a:t>
            </a:r>
          </a:p>
          <a:p>
            <a:r>
              <a:rPr lang="ru-RU" dirty="0"/>
              <a:t>И. Семенов «Березка»</a:t>
            </a:r>
          </a:p>
          <a:p>
            <a:r>
              <a:rPr lang="ru-RU" dirty="0"/>
              <a:t>О. Данько «Здравствуйте шубы и шапки</a:t>
            </a:r>
          </a:p>
          <a:p>
            <a:r>
              <a:rPr lang="ru-RU" dirty="0"/>
              <a:t>ушанки»</a:t>
            </a:r>
          </a:p>
          <a:p>
            <a:r>
              <a:rPr lang="ru-RU" dirty="0"/>
              <a:t>«Осень»</a:t>
            </a:r>
          </a:p>
        </p:txBody>
      </p:sp>
      <p:pic>
        <p:nvPicPr>
          <p:cNvPr id="1028" name="Picture 4" descr="F:\ОТЧЕТ 1\Приложение 2 (к проекту2)\фото\IMG_20191203_1520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r="7919" b="9555"/>
          <a:stretch/>
        </p:blipFill>
        <p:spPr bwMode="auto">
          <a:xfrm>
            <a:off x="611560" y="4824460"/>
            <a:ext cx="2978131" cy="1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ТЧЕТ 1\Приложение 2 (к проекту2)\фото\IMG_20191203_151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85" y="1099843"/>
            <a:ext cx="2620425" cy="34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Пересказ сказки «Зимовье зверей» с помощью пиктограммы</a:t>
            </a:r>
          </a:p>
        </p:txBody>
      </p:sp>
      <p:pic>
        <p:nvPicPr>
          <p:cNvPr id="2050" name="Picture 2" descr="F:\ОТЧЕТ 1\Приложение 2 (к проекту2)\фото\IMG_20191203_152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7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Пересказ сказки Ф. </a:t>
            </a:r>
            <a:r>
              <a:rPr lang="ru-RU" sz="3200" dirty="0" err="1">
                <a:effectLst/>
              </a:rPr>
              <a:t>Сутеева</a:t>
            </a:r>
            <a:r>
              <a:rPr lang="ru-RU" sz="3200" dirty="0">
                <a:effectLst/>
              </a:rPr>
              <a:t> «Это что за птица» с помощью моделирования</a:t>
            </a:r>
          </a:p>
        </p:txBody>
      </p:sp>
      <p:pic>
        <p:nvPicPr>
          <p:cNvPr id="3074" name="Picture 2" descr="F:\ОТЧЕТ 1\Приложение 2 (к проекту2)\фото\IMG_20191203_155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1" y="1628800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ОТЧЕТ 1\Приложение 2 (к проекту2)\фото\IMG_20191203_155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4114"/>
            <a:ext cx="3567909" cy="47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4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Пересказ рассказов </a:t>
            </a: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с помощью пиктограмм</a:t>
            </a:r>
            <a:r>
              <a:rPr lang="ru-RU" sz="3200" dirty="0">
                <a:effectLst/>
              </a:rPr>
              <a:t>: Н.Н. Носова «Живая шляпа», К.Д. Ушинский «Слепая лошадь»,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Л.Н. Толстой «Лев и собачка».</a:t>
            </a:r>
          </a:p>
        </p:txBody>
      </p:sp>
      <p:pic>
        <p:nvPicPr>
          <p:cNvPr id="4098" name="Picture 2" descr="F:\ОТЧЕТ 1\Приложение 2 (к проекту2)\фото\IMG_20191203_150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5536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ТЧЕТ 1\Приложение 2 (к проекту2)\фото\IMG_20191203_150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5057459" cy="37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5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Использование таблиц при заучивании скороговорок :</a:t>
            </a:r>
          </a:p>
        </p:txBody>
      </p:sp>
      <p:pic>
        <p:nvPicPr>
          <p:cNvPr id="5124" name="Picture 4" descr="F:\ОТЧЕТ 1\Приложение 2 (к проекту2)\фото\IMG_20191203_152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6" r="14178"/>
          <a:stretch/>
        </p:blipFill>
        <p:spPr bwMode="auto">
          <a:xfrm>
            <a:off x="638101" y="1119077"/>
            <a:ext cx="3760439" cy="2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ОТЧЕТ 1\Приложение 2 (к проекту2)\фото 2\IMG_20191204_1105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18394" r="2164"/>
          <a:stretch/>
        </p:blipFill>
        <p:spPr bwMode="auto">
          <a:xfrm>
            <a:off x="643028" y="3963792"/>
            <a:ext cx="3755512" cy="27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ЧЕТ 1\Приложение 2 (к проекту2)\фото 2\IMG_20191204_1104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7787" r="9955"/>
          <a:stretch/>
        </p:blipFill>
        <p:spPr bwMode="auto">
          <a:xfrm>
            <a:off x="5580113" y="1005381"/>
            <a:ext cx="2974810" cy="27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ОТЧЕТ 1\Приложение 2 (к проекту2)\фото\IMG_20191203_1525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31245" r="22379" b="-1"/>
          <a:stretch/>
        </p:blipFill>
        <p:spPr bwMode="auto">
          <a:xfrm>
            <a:off x="5580113" y="3905822"/>
            <a:ext cx="2994149" cy="28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0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Разгадывание кроссвордов по </a:t>
            </a:r>
            <a:r>
              <a:rPr lang="ru-RU" sz="3200" dirty="0" err="1">
                <a:effectLst/>
              </a:rPr>
              <a:t>русско</a:t>
            </a:r>
            <a:r>
              <a:rPr lang="ru-RU" sz="3200" dirty="0">
                <a:effectLst/>
              </a:rPr>
              <a:t> -народным сказкам</a:t>
            </a:r>
          </a:p>
        </p:txBody>
      </p:sp>
      <p:pic>
        <p:nvPicPr>
          <p:cNvPr id="6146" name="Picture 2" descr="F:\ОТЧЕТ 1\Приложение 2 (к проекту2)\фото\IMG_20191203_15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4368485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ОТЧЕТ 1\Приложение 2 (к проекту2)\фото\IMG_20191203_152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04" y="1232756"/>
            <a:ext cx="4368485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Рисование пиктограмм к стихам : « Вышла Маша на крыльцо», « Мишка».</a:t>
            </a:r>
          </a:p>
        </p:txBody>
      </p:sp>
      <p:pic>
        <p:nvPicPr>
          <p:cNvPr id="7170" name="Picture 2" descr="F:\ОТЧЕТ 1\Приложение 2 (к проекту2)\фото\IMG_20191203_155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0830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0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Рисование пиктограммы «Герб России», «Олимпийских символов пять колец».</a:t>
            </a:r>
          </a:p>
        </p:txBody>
      </p:sp>
      <p:pic>
        <p:nvPicPr>
          <p:cNvPr id="8194" name="Picture 2" descr="F:\ОТЧЕТ 1\Приложение 2 (к проекту2)\фото\IMG_20191203_155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8256"/>
            <a:ext cx="5020837" cy="37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ОТЧЕТ 1\Приложение 2 (к проекту2)\фото\IMG_20191203_155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1907"/>
            <a:ext cx="3553744" cy="47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99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213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Georgia</vt:lpstr>
      <vt:lpstr>Times New Roman</vt:lpstr>
      <vt:lpstr>Trebuchet MS</vt:lpstr>
      <vt:lpstr>Воздушный поток</vt:lpstr>
      <vt:lpstr>ПРОЕКТ: «РАЗВИТИЕ ПРОИЗВОЛЬНОЙ  ПАМЯТИ С ПРИМЕНЕНИЕМ  МНЕМОТЕХНИКИ И ДИДАКТИЧЕСКИХ ИГР»</vt:lpstr>
      <vt:lpstr>Заучивании стихотворений с помощью пиктограммы:</vt:lpstr>
      <vt:lpstr>Пересказ сказки «Зимовье зверей» с помощью пиктограммы</vt:lpstr>
      <vt:lpstr>Пересказ сказки Ф. Сутеева «Это что за птица» с помощью моделирования</vt:lpstr>
      <vt:lpstr>Пересказ рассказов с помощью пиктограмм: Н.Н. Носова «Живая шляпа», К.Д. Ушинский «Слепая лошадь», Л.Н. Толстой «Лев и собачка».</vt:lpstr>
      <vt:lpstr>Использование таблиц при заучивании скороговорок :</vt:lpstr>
      <vt:lpstr>Разгадывание кроссвордов по русско -народным сказкам</vt:lpstr>
      <vt:lpstr>Рисование пиктограмм к стихам : « Вышла Маша на крыльцо», « Мишка».</vt:lpstr>
      <vt:lpstr>Рисование пиктограммы «Герб России», «Олимпийских символов пять колец».</vt:lpstr>
      <vt:lpstr>Игра «Разрезные картинки». Составление стихотворений по пиктограммкам.</vt:lpstr>
      <vt:lpstr>Составление рассказа по картинно -графическому плану</vt:lpstr>
      <vt:lpstr>Составление рассказа по пиктограммам</vt:lpstr>
      <vt:lpstr>Игра «Найди слова приятели»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«РАЗВИТИЕ ПРОИЗВОЛЬНОЙ  ПАМЯТИ С ПРИМЕНЕНИЕМ  МНЕМОТЕХНИКИ И ДИДАКТИЧЕСКИХ ИГР»</dc:title>
  <dc:creator>Nikita</dc:creator>
  <cp:lastModifiedBy>Nikita</cp:lastModifiedBy>
  <cp:revision>25</cp:revision>
  <dcterms:created xsi:type="dcterms:W3CDTF">2019-12-03T15:28:48Z</dcterms:created>
  <dcterms:modified xsi:type="dcterms:W3CDTF">2023-12-13T20:29:33Z</dcterms:modified>
</cp:coreProperties>
</file>